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74" r:id="rId6"/>
    <p:sldId id="350" r:id="rId7"/>
    <p:sldId id="425" r:id="rId8"/>
    <p:sldId id="384" r:id="rId9"/>
    <p:sldId id="424" r:id="rId10"/>
    <p:sldId id="421" r:id="rId11"/>
    <p:sldId id="426" r:id="rId12"/>
    <p:sldId id="422" r:id="rId13"/>
    <p:sldId id="427" r:id="rId14"/>
    <p:sldId id="423" r:id="rId15"/>
    <p:sldId id="415" r:id="rId16"/>
    <p:sldId id="416" r:id="rId17"/>
    <p:sldId id="420" r:id="rId18"/>
    <p:sldId id="417" r:id="rId19"/>
    <p:sldId id="428" r:id="rId20"/>
    <p:sldId id="429" r:id="rId21"/>
    <p:sldId id="383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é Verbeek" initials="GV" lastIdx="2" clrIdx="0">
    <p:extLst>
      <p:ext uri="{19B8F6BF-5375-455C-9EA6-DF929625EA0E}">
        <p15:presenceInfo xmlns:p15="http://schemas.microsoft.com/office/powerpoint/2012/main" userId="S-1-5-21-2483263013-661348462-4172844734-384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6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é Verbeek" userId="20d2065d-8055-4a68-a463-00777506795f" providerId="ADAL" clId="{9D2BD85D-58A1-4A24-AF9E-FFFA376C7CB1}"/>
    <pc:docChg chg="undo custSel addSld modSld sldOrd">
      <pc:chgData name="Gé Verbeek" userId="20d2065d-8055-4a68-a463-00777506795f" providerId="ADAL" clId="{9D2BD85D-58A1-4A24-AF9E-FFFA376C7CB1}" dt="2023-04-18T14:52:15.027" v="450" actId="20577"/>
      <pc:docMkLst>
        <pc:docMk/>
      </pc:docMkLst>
      <pc:sldChg chg="delSp">
        <pc:chgData name="Gé Verbeek" userId="20d2065d-8055-4a68-a463-00777506795f" providerId="ADAL" clId="{9D2BD85D-58A1-4A24-AF9E-FFFA376C7CB1}" dt="2023-04-17T14:35:18.344" v="328"/>
        <pc:sldMkLst>
          <pc:docMk/>
          <pc:sldMk cId="3985291533" sldId="350"/>
        </pc:sldMkLst>
        <pc:spChg chg="del">
          <ac:chgData name="Gé Verbeek" userId="20d2065d-8055-4a68-a463-00777506795f" providerId="ADAL" clId="{9D2BD85D-58A1-4A24-AF9E-FFFA376C7CB1}" dt="2023-04-17T14:35:18.344" v="328"/>
          <ac:spMkLst>
            <pc:docMk/>
            <pc:sldMk cId="3985291533" sldId="350"/>
            <ac:spMk id="2" creationId="{0D885507-1D3C-49A4-8EC4-C48B88E0713A}"/>
          </ac:spMkLst>
        </pc:spChg>
      </pc:sldChg>
      <pc:sldChg chg="delSp">
        <pc:chgData name="Gé Verbeek" userId="20d2065d-8055-4a68-a463-00777506795f" providerId="ADAL" clId="{9D2BD85D-58A1-4A24-AF9E-FFFA376C7CB1}" dt="2023-04-17T14:09:06.888" v="2"/>
        <pc:sldMkLst>
          <pc:docMk/>
          <pc:sldMk cId="1775183479" sldId="384"/>
        </pc:sldMkLst>
        <pc:graphicFrameChg chg="del">
          <ac:chgData name="Gé Verbeek" userId="20d2065d-8055-4a68-a463-00777506795f" providerId="ADAL" clId="{9D2BD85D-58A1-4A24-AF9E-FFFA376C7CB1}" dt="2023-04-17T14:09:06.888" v="2"/>
          <ac:graphicFrameMkLst>
            <pc:docMk/>
            <pc:sldMk cId="1775183479" sldId="384"/>
            <ac:graphicFrameMk id="3" creationId="{51DB6271-1692-4345-9FD5-C9B8EB100BF6}"/>
          </ac:graphicFrameMkLst>
        </pc:graphicFrameChg>
        <pc:graphicFrameChg chg="del">
          <ac:chgData name="Gé Verbeek" userId="20d2065d-8055-4a68-a463-00777506795f" providerId="ADAL" clId="{9D2BD85D-58A1-4A24-AF9E-FFFA376C7CB1}" dt="2023-04-17T14:09:06.888" v="2"/>
          <ac:graphicFrameMkLst>
            <pc:docMk/>
            <pc:sldMk cId="1775183479" sldId="384"/>
            <ac:graphicFrameMk id="5" creationId="{7031AE5C-26D5-4D45-9A6E-B013E10E9E15}"/>
          </ac:graphicFrameMkLst>
        </pc:graphicFrameChg>
      </pc:sldChg>
      <pc:sldChg chg="ord">
        <pc:chgData name="Gé Verbeek" userId="20d2065d-8055-4a68-a463-00777506795f" providerId="ADAL" clId="{9D2BD85D-58A1-4A24-AF9E-FFFA376C7CB1}" dt="2023-04-17T14:08:27.667" v="1"/>
        <pc:sldMkLst>
          <pc:docMk/>
          <pc:sldMk cId="1854725265" sldId="415"/>
        </pc:sldMkLst>
      </pc:sldChg>
      <pc:sldChg chg="ord">
        <pc:chgData name="Gé Verbeek" userId="20d2065d-8055-4a68-a463-00777506795f" providerId="ADAL" clId="{9D2BD85D-58A1-4A24-AF9E-FFFA376C7CB1}" dt="2023-04-17T14:08:17.446" v="0"/>
        <pc:sldMkLst>
          <pc:docMk/>
          <pc:sldMk cId="3652283336" sldId="416"/>
        </pc:sldMkLst>
      </pc:sldChg>
      <pc:sldChg chg="ord">
        <pc:chgData name="Gé Verbeek" userId="20d2065d-8055-4a68-a463-00777506795f" providerId="ADAL" clId="{9D2BD85D-58A1-4A24-AF9E-FFFA376C7CB1}" dt="2023-04-17T14:31:26.525" v="327"/>
        <pc:sldMkLst>
          <pc:docMk/>
          <pc:sldMk cId="4202897605" sldId="417"/>
        </pc:sldMkLst>
      </pc:sldChg>
      <pc:sldChg chg="ord">
        <pc:chgData name="Gé Verbeek" userId="20d2065d-8055-4a68-a463-00777506795f" providerId="ADAL" clId="{9D2BD85D-58A1-4A24-AF9E-FFFA376C7CB1}" dt="2023-04-17T14:08:17.446" v="0"/>
        <pc:sldMkLst>
          <pc:docMk/>
          <pc:sldMk cId="2520704625" sldId="420"/>
        </pc:sldMkLst>
      </pc:sldChg>
      <pc:sldChg chg="modSp">
        <pc:chgData name="Gé Verbeek" userId="20d2065d-8055-4a68-a463-00777506795f" providerId="ADAL" clId="{9D2BD85D-58A1-4A24-AF9E-FFFA376C7CB1}" dt="2023-04-17T14:29:38.694" v="326" actId="20577"/>
        <pc:sldMkLst>
          <pc:docMk/>
          <pc:sldMk cId="1256095533" sldId="421"/>
        </pc:sldMkLst>
        <pc:spChg chg="mod">
          <ac:chgData name="Gé Verbeek" userId="20d2065d-8055-4a68-a463-00777506795f" providerId="ADAL" clId="{9D2BD85D-58A1-4A24-AF9E-FFFA376C7CB1}" dt="2023-04-17T14:29:38.694" v="326" actId="20577"/>
          <ac:spMkLst>
            <pc:docMk/>
            <pc:sldMk cId="1256095533" sldId="421"/>
            <ac:spMk id="3" creationId="{BF25A0A1-6EC6-462F-925A-F35E8BFD92B4}"/>
          </ac:spMkLst>
        </pc:spChg>
      </pc:sldChg>
      <pc:sldChg chg="modSp">
        <pc:chgData name="Gé Verbeek" userId="20d2065d-8055-4a68-a463-00777506795f" providerId="ADAL" clId="{9D2BD85D-58A1-4A24-AF9E-FFFA376C7CB1}" dt="2023-04-17T14:26:56.646" v="276" actId="1076"/>
        <pc:sldMkLst>
          <pc:docMk/>
          <pc:sldMk cId="3319106206" sldId="422"/>
        </pc:sldMkLst>
        <pc:spChg chg="mod">
          <ac:chgData name="Gé Verbeek" userId="20d2065d-8055-4a68-a463-00777506795f" providerId="ADAL" clId="{9D2BD85D-58A1-4A24-AF9E-FFFA376C7CB1}" dt="2023-04-17T14:26:56.646" v="276" actId="1076"/>
          <ac:spMkLst>
            <pc:docMk/>
            <pc:sldMk cId="3319106206" sldId="422"/>
            <ac:spMk id="3" creationId="{5CD62E5A-77D1-4F61-98D9-D244E158FA8E}"/>
          </ac:spMkLst>
        </pc:spChg>
      </pc:sldChg>
      <pc:sldChg chg="modSp">
        <pc:chgData name="Gé Verbeek" userId="20d2065d-8055-4a68-a463-00777506795f" providerId="ADAL" clId="{9D2BD85D-58A1-4A24-AF9E-FFFA376C7CB1}" dt="2023-04-17T14:29:19.156" v="322" actId="255"/>
        <pc:sldMkLst>
          <pc:docMk/>
          <pc:sldMk cId="898719474" sldId="423"/>
        </pc:sldMkLst>
        <pc:spChg chg="mod">
          <ac:chgData name="Gé Verbeek" userId="20d2065d-8055-4a68-a463-00777506795f" providerId="ADAL" clId="{9D2BD85D-58A1-4A24-AF9E-FFFA376C7CB1}" dt="2023-04-17T14:29:19.156" v="322" actId="255"/>
          <ac:spMkLst>
            <pc:docMk/>
            <pc:sldMk cId="898719474" sldId="423"/>
            <ac:spMk id="3" creationId="{AA0EB5E1-102B-4448-AC83-AC7869611B77}"/>
          </ac:spMkLst>
        </pc:spChg>
      </pc:sldChg>
      <pc:sldChg chg="addSp delSp modSp add">
        <pc:chgData name="Gé Verbeek" userId="20d2065d-8055-4a68-a463-00777506795f" providerId="ADAL" clId="{9D2BD85D-58A1-4A24-AF9E-FFFA376C7CB1}" dt="2023-04-17T14:15:35.398" v="135" actId="14100"/>
        <pc:sldMkLst>
          <pc:docMk/>
          <pc:sldMk cId="3938512190" sldId="424"/>
        </pc:sldMkLst>
        <pc:spChg chg="mod">
          <ac:chgData name="Gé Verbeek" userId="20d2065d-8055-4a68-a463-00777506795f" providerId="ADAL" clId="{9D2BD85D-58A1-4A24-AF9E-FFFA376C7CB1}" dt="2023-04-17T14:09:37.802" v="25" actId="20577"/>
          <ac:spMkLst>
            <pc:docMk/>
            <pc:sldMk cId="3938512190" sldId="424"/>
            <ac:spMk id="2" creationId="{F2B7A172-C636-4181-B971-41753E169A71}"/>
          </ac:spMkLst>
        </pc:spChg>
        <pc:spChg chg="add del mod">
          <ac:chgData name="Gé Verbeek" userId="20d2065d-8055-4a68-a463-00777506795f" providerId="ADAL" clId="{9D2BD85D-58A1-4A24-AF9E-FFFA376C7CB1}" dt="2023-04-17T14:15:19.729" v="133" actId="20577"/>
          <ac:spMkLst>
            <pc:docMk/>
            <pc:sldMk cId="3938512190" sldId="424"/>
            <ac:spMk id="3" creationId="{46825E06-0A01-4CFA-8373-3A6B190610C1}"/>
          </ac:spMkLst>
        </pc:spChg>
        <pc:spChg chg="add mod">
          <ac:chgData name="Gé Verbeek" userId="20d2065d-8055-4a68-a463-00777506795f" providerId="ADAL" clId="{9D2BD85D-58A1-4A24-AF9E-FFFA376C7CB1}" dt="2023-04-17T14:14:30.564" v="114" actId="207"/>
          <ac:spMkLst>
            <pc:docMk/>
            <pc:sldMk cId="3938512190" sldId="424"/>
            <ac:spMk id="6" creationId="{DFF48683-FC8A-4E20-9124-A0CC8D6859E3}"/>
          </ac:spMkLst>
        </pc:spChg>
        <pc:picChg chg="add del mod">
          <ac:chgData name="Gé Verbeek" userId="20d2065d-8055-4a68-a463-00777506795f" providerId="ADAL" clId="{9D2BD85D-58A1-4A24-AF9E-FFFA376C7CB1}" dt="2023-04-17T14:13:00.644" v="29"/>
          <ac:picMkLst>
            <pc:docMk/>
            <pc:sldMk cId="3938512190" sldId="424"/>
            <ac:picMk id="4" creationId="{8B9610D5-F28C-4802-BB19-ABAC13BD029F}"/>
          </ac:picMkLst>
        </pc:picChg>
        <pc:picChg chg="add mod">
          <ac:chgData name="Gé Verbeek" userId="20d2065d-8055-4a68-a463-00777506795f" providerId="ADAL" clId="{9D2BD85D-58A1-4A24-AF9E-FFFA376C7CB1}" dt="2023-04-17T14:15:35.398" v="135" actId="14100"/>
          <ac:picMkLst>
            <pc:docMk/>
            <pc:sldMk cId="3938512190" sldId="424"/>
            <ac:picMk id="5" creationId="{8AAF3AD5-20DE-432B-BD23-EC02F144731E}"/>
          </ac:picMkLst>
        </pc:picChg>
      </pc:sldChg>
      <pc:sldChg chg="addSp delSp modSp add">
        <pc:chgData name="Gé Verbeek" userId="20d2065d-8055-4a68-a463-00777506795f" providerId="ADAL" clId="{9D2BD85D-58A1-4A24-AF9E-FFFA376C7CB1}" dt="2023-04-17T14:36:01.962" v="343" actId="20577"/>
        <pc:sldMkLst>
          <pc:docMk/>
          <pc:sldMk cId="2303360821" sldId="425"/>
        </pc:sldMkLst>
        <pc:spChg chg="mod">
          <ac:chgData name="Gé Verbeek" userId="20d2065d-8055-4a68-a463-00777506795f" providerId="ADAL" clId="{9D2BD85D-58A1-4A24-AF9E-FFFA376C7CB1}" dt="2023-04-17T14:36:01.962" v="343" actId="20577"/>
          <ac:spMkLst>
            <pc:docMk/>
            <pc:sldMk cId="2303360821" sldId="425"/>
            <ac:spMk id="2" creationId="{A0A47ED4-1275-40DA-ABE1-B88093C4F13A}"/>
          </ac:spMkLst>
        </pc:spChg>
        <pc:spChg chg="del">
          <ac:chgData name="Gé Verbeek" userId="20d2065d-8055-4a68-a463-00777506795f" providerId="ADAL" clId="{9D2BD85D-58A1-4A24-AF9E-FFFA376C7CB1}" dt="2023-04-17T14:35:44.991" v="330"/>
          <ac:spMkLst>
            <pc:docMk/>
            <pc:sldMk cId="2303360821" sldId="425"/>
            <ac:spMk id="3" creationId="{266FEB0E-278D-44F3-9945-A8010916A4A0}"/>
          </ac:spMkLst>
        </pc:spChg>
        <pc:picChg chg="add mod">
          <ac:chgData name="Gé Verbeek" userId="20d2065d-8055-4a68-a463-00777506795f" providerId="ADAL" clId="{9D2BD85D-58A1-4A24-AF9E-FFFA376C7CB1}" dt="2023-04-17T14:35:56.681" v="333" actId="14100"/>
          <ac:picMkLst>
            <pc:docMk/>
            <pc:sldMk cId="2303360821" sldId="425"/>
            <ac:picMk id="4" creationId="{39326DAC-B84D-42B6-AAB4-D5161721D9E0}"/>
          </ac:picMkLst>
        </pc:picChg>
      </pc:sldChg>
      <pc:sldChg chg="addSp delSp modSp add">
        <pc:chgData name="Gé Verbeek" userId="20d2065d-8055-4a68-a463-00777506795f" providerId="ADAL" clId="{9D2BD85D-58A1-4A24-AF9E-FFFA376C7CB1}" dt="2023-04-17T14:40:31.603" v="357" actId="20577"/>
        <pc:sldMkLst>
          <pc:docMk/>
          <pc:sldMk cId="3892278221" sldId="426"/>
        </pc:sldMkLst>
        <pc:spChg chg="mod">
          <ac:chgData name="Gé Verbeek" userId="20d2065d-8055-4a68-a463-00777506795f" providerId="ADAL" clId="{9D2BD85D-58A1-4A24-AF9E-FFFA376C7CB1}" dt="2023-04-17T14:40:31.603" v="357" actId="20577"/>
          <ac:spMkLst>
            <pc:docMk/>
            <pc:sldMk cId="3892278221" sldId="426"/>
            <ac:spMk id="2" creationId="{E475D7E4-338C-4D42-A831-F133410404FC}"/>
          </ac:spMkLst>
        </pc:spChg>
        <pc:spChg chg="del">
          <ac:chgData name="Gé Verbeek" userId="20d2065d-8055-4a68-a463-00777506795f" providerId="ADAL" clId="{9D2BD85D-58A1-4A24-AF9E-FFFA376C7CB1}" dt="2023-04-17T14:40:12.218" v="345"/>
          <ac:spMkLst>
            <pc:docMk/>
            <pc:sldMk cId="3892278221" sldId="426"/>
            <ac:spMk id="3" creationId="{838D7036-A889-44D6-9BBA-D9787F5A88EE}"/>
          </ac:spMkLst>
        </pc:spChg>
        <pc:picChg chg="add mod">
          <ac:chgData name="Gé Verbeek" userId="20d2065d-8055-4a68-a463-00777506795f" providerId="ADAL" clId="{9D2BD85D-58A1-4A24-AF9E-FFFA376C7CB1}" dt="2023-04-17T14:40:22.732" v="349" actId="14100"/>
          <ac:picMkLst>
            <pc:docMk/>
            <pc:sldMk cId="3892278221" sldId="426"/>
            <ac:picMk id="4" creationId="{B34A3D6B-3832-47FF-B691-A5D60883242A}"/>
          </ac:picMkLst>
        </pc:picChg>
      </pc:sldChg>
      <pc:sldChg chg="addSp delSp modSp add">
        <pc:chgData name="Gé Verbeek" userId="20d2065d-8055-4a68-a463-00777506795f" providerId="ADAL" clId="{9D2BD85D-58A1-4A24-AF9E-FFFA376C7CB1}" dt="2023-04-17T14:42:43.018" v="382" actId="14100"/>
        <pc:sldMkLst>
          <pc:docMk/>
          <pc:sldMk cId="3586588877" sldId="427"/>
        </pc:sldMkLst>
        <pc:spChg chg="mod">
          <ac:chgData name="Gé Verbeek" userId="20d2065d-8055-4a68-a463-00777506795f" providerId="ADAL" clId="{9D2BD85D-58A1-4A24-AF9E-FFFA376C7CB1}" dt="2023-04-17T14:41:05.751" v="378" actId="20577"/>
          <ac:spMkLst>
            <pc:docMk/>
            <pc:sldMk cId="3586588877" sldId="427"/>
            <ac:spMk id="2" creationId="{9F6D1280-B70B-41B9-A63A-E6E3854F067F}"/>
          </ac:spMkLst>
        </pc:spChg>
        <pc:spChg chg="del mod">
          <ac:chgData name="Gé Verbeek" userId="20d2065d-8055-4a68-a463-00777506795f" providerId="ADAL" clId="{9D2BD85D-58A1-4A24-AF9E-FFFA376C7CB1}" dt="2023-04-17T14:42:34.716" v="380"/>
          <ac:spMkLst>
            <pc:docMk/>
            <pc:sldMk cId="3586588877" sldId="427"/>
            <ac:spMk id="3" creationId="{592632DB-5C30-469D-ACC1-D16D2EDF1307}"/>
          </ac:spMkLst>
        </pc:spChg>
        <pc:picChg chg="add mod">
          <ac:chgData name="Gé Verbeek" userId="20d2065d-8055-4a68-a463-00777506795f" providerId="ADAL" clId="{9D2BD85D-58A1-4A24-AF9E-FFFA376C7CB1}" dt="2023-04-17T14:42:43.018" v="382" actId="14100"/>
          <ac:picMkLst>
            <pc:docMk/>
            <pc:sldMk cId="3586588877" sldId="427"/>
            <ac:picMk id="4" creationId="{EC0CA7B4-1678-46CC-9D9E-2EFED3732806}"/>
          </ac:picMkLst>
        </pc:picChg>
      </pc:sldChg>
      <pc:sldChg chg="addSp modSp add">
        <pc:chgData name="Gé Verbeek" userId="20d2065d-8055-4a68-a463-00777506795f" providerId="ADAL" clId="{9D2BD85D-58A1-4A24-AF9E-FFFA376C7CB1}" dt="2023-04-18T14:50:22.278" v="436" actId="20577"/>
        <pc:sldMkLst>
          <pc:docMk/>
          <pc:sldMk cId="85402573" sldId="428"/>
        </pc:sldMkLst>
        <pc:spChg chg="mod">
          <ac:chgData name="Gé Verbeek" userId="20d2065d-8055-4a68-a463-00777506795f" providerId="ADAL" clId="{9D2BD85D-58A1-4A24-AF9E-FFFA376C7CB1}" dt="2023-04-18T14:47:43.478" v="423" actId="20577"/>
          <ac:spMkLst>
            <pc:docMk/>
            <pc:sldMk cId="85402573" sldId="428"/>
            <ac:spMk id="2" creationId="{72BBFDBA-A338-4931-8728-428821BB27AA}"/>
          </ac:spMkLst>
        </pc:spChg>
        <pc:spChg chg="add mod">
          <ac:chgData name="Gé Verbeek" userId="20d2065d-8055-4a68-a463-00777506795f" providerId="ADAL" clId="{9D2BD85D-58A1-4A24-AF9E-FFFA376C7CB1}" dt="2023-04-18T14:49:16.397" v="428" actId="207"/>
          <ac:spMkLst>
            <pc:docMk/>
            <pc:sldMk cId="85402573" sldId="428"/>
            <ac:spMk id="5" creationId="{505A6254-E3BA-4092-AD3B-AA71CD65A63B}"/>
          </ac:spMkLst>
        </pc:spChg>
        <pc:spChg chg="add mod">
          <ac:chgData name="Gé Verbeek" userId="20d2065d-8055-4a68-a463-00777506795f" providerId="ADAL" clId="{9D2BD85D-58A1-4A24-AF9E-FFFA376C7CB1}" dt="2023-04-18T14:50:22.278" v="436" actId="20577"/>
          <ac:spMkLst>
            <pc:docMk/>
            <pc:sldMk cId="85402573" sldId="428"/>
            <ac:spMk id="6" creationId="{0AF5E055-7452-4270-A153-E2132D54C67F}"/>
          </ac:spMkLst>
        </pc:spChg>
        <pc:picChg chg="add mod">
          <ac:chgData name="Gé Verbeek" userId="20d2065d-8055-4a68-a463-00777506795f" providerId="ADAL" clId="{9D2BD85D-58A1-4A24-AF9E-FFFA376C7CB1}" dt="2023-04-18T14:48:59.949" v="425" actId="14100"/>
          <ac:picMkLst>
            <pc:docMk/>
            <pc:sldMk cId="85402573" sldId="428"/>
            <ac:picMk id="4" creationId="{59AA3571-302B-4186-9B97-E5A8DEC66059}"/>
          </ac:picMkLst>
        </pc:picChg>
      </pc:sldChg>
      <pc:sldChg chg="addSp delSp modSp add">
        <pc:chgData name="Gé Verbeek" userId="20d2065d-8055-4a68-a463-00777506795f" providerId="ADAL" clId="{9D2BD85D-58A1-4A24-AF9E-FFFA376C7CB1}" dt="2023-04-18T14:52:15.027" v="450" actId="20577"/>
        <pc:sldMkLst>
          <pc:docMk/>
          <pc:sldMk cId="1018118762" sldId="429"/>
        </pc:sldMkLst>
        <pc:spChg chg="mod">
          <ac:chgData name="Gé Verbeek" userId="20d2065d-8055-4a68-a463-00777506795f" providerId="ADAL" clId="{9D2BD85D-58A1-4A24-AF9E-FFFA376C7CB1}" dt="2023-04-18T14:52:15.027" v="450" actId="20577"/>
          <ac:spMkLst>
            <pc:docMk/>
            <pc:sldMk cId="1018118762" sldId="429"/>
            <ac:spMk id="2" creationId="{12DE0292-A538-45D0-886D-09B9E5209EDB}"/>
          </ac:spMkLst>
        </pc:spChg>
        <pc:spChg chg="mod">
          <ac:chgData name="Gé Verbeek" userId="20d2065d-8055-4a68-a463-00777506795f" providerId="ADAL" clId="{9D2BD85D-58A1-4A24-AF9E-FFFA376C7CB1}" dt="2023-04-18T14:52:07.089" v="446" actId="14100"/>
          <ac:spMkLst>
            <pc:docMk/>
            <pc:sldMk cId="1018118762" sldId="429"/>
            <ac:spMk id="3" creationId="{781EEB98-9394-4CBD-96FD-8198F1D2C264}"/>
          </ac:spMkLst>
        </pc:spChg>
        <pc:spChg chg="add del">
          <ac:chgData name="Gé Verbeek" userId="20d2065d-8055-4a68-a463-00777506795f" providerId="ADAL" clId="{9D2BD85D-58A1-4A24-AF9E-FFFA376C7CB1}" dt="2023-04-18T14:51:18.236" v="439"/>
          <ac:spMkLst>
            <pc:docMk/>
            <pc:sldMk cId="1018118762" sldId="429"/>
            <ac:spMk id="4" creationId="{6AF3741B-618A-4BB3-96AD-922EC6644EB5}"/>
          </ac:spMkLst>
        </pc:spChg>
      </pc:sldChg>
    </pc:docChg>
  </pc:docChgLst>
  <pc:docChgLst>
    <pc:chgData name="Gé Verbeek" userId="20d2065d-8055-4a68-a463-00777506795f" providerId="ADAL" clId="{9AE7AD65-E8FC-495D-96BF-3C50175A95D7}"/>
    <pc:docChg chg="custSel addSld modSld">
      <pc:chgData name="Gé Verbeek" userId="20d2065d-8055-4a68-a463-00777506795f" providerId="ADAL" clId="{9AE7AD65-E8FC-495D-96BF-3C50175A95D7}" dt="2023-04-16T15:27:22.385" v="81" actId="20577"/>
      <pc:docMkLst>
        <pc:docMk/>
      </pc:docMkLst>
      <pc:sldChg chg="addSp delSp modSp">
        <pc:chgData name="Gé Verbeek" userId="20d2065d-8055-4a68-a463-00777506795f" providerId="ADAL" clId="{9AE7AD65-E8FC-495D-96BF-3C50175A95D7}" dt="2023-04-16T14:54:01.498" v="34" actId="20577"/>
        <pc:sldMkLst>
          <pc:docMk/>
          <pc:sldMk cId="1775183479" sldId="384"/>
        </pc:sldMkLst>
        <pc:spChg chg="mod">
          <ac:chgData name="Gé Verbeek" userId="20d2065d-8055-4a68-a463-00777506795f" providerId="ADAL" clId="{9AE7AD65-E8FC-495D-96BF-3C50175A95D7}" dt="2023-04-16T14:54:01.498" v="34" actId="20577"/>
          <ac:spMkLst>
            <pc:docMk/>
            <pc:sldMk cId="1775183479" sldId="384"/>
            <ac:spMk id="2" creationId="{E9CBCC1A-ECAF-486B-9F43-035A1FE833B1}"/>
          </ac:spMkLst>
        </pc:spChg>
        <pc:spChg chg="del mod">
          <ac:chgData name="Gé Verbeek" userId="20d2065d-8055-4a68-a463-00777506795f" providerId="ADAL" clId="{9AE7AD65-E8FC-495D-96BF-3C50175A95D7}" dt="2023-04-16T14:53:45.514" v="12"/>
          <ac:spMkLst>
            <pc:docMk/>
            <pc:sldMk cId="1775183479" sldId="384"/>
            <ac:spMk id="3" creationId="{91816863-EF83-4C2C-86D0-406026E1CCA8}"/>
          </ac:spMkLst>
        </pc:spChg>
        <pc:picChg chg="add mod">
          <ac:chgData name="Gé Verbeek" userId="20d2065d-8055-4a68-a463-00777506795f" providerId="ADAL" clId="{9AE7AD65-E8FC-495D-96BF-3C50175A95D7}" dt="2023-04-16T14:53:51.388" v="14" actId="14100"/>
          <ac:picMkLst>
            <pc:docMk/>
            <pc:sldMk cId="1775183479" sldId="384"/>
            <ac:picMk id="4" creationId="{31089DD4-A8F5-47EB-8015-FB81762AB6D8}"/>
          </ac:picMkLst>
        </pc:picChg>
      </pc:sldChg>
      <pc:sldChg chg="delSp modSp add">
        <pc:chgData name="Gé Verbeek" userId="20d2065d-8055-4a68-a463-00777506795f" providerId="ADAL" clId="{9AE7AD65-E8FC-495D-96BF-3C50175A95D7}" dt="2023-04-16T15:12:04.671" v="38"/>
        <pc:sldMkLst>
          <pc:docMk/>
          <pc:sldMk cId="1256095533" sldId="421"/>
        </pc:sldMkLst>
        <pc:spChg chg="mod">
          <ac:chgData name="Gé Verbeek" userId="20d2065d-8055-4a68-a463-00777506795f" providerId="ADAL" clId="{9AE7AD65-E8FC-495D-96BF-3C50175A95D7}" dt="2023-04-16T14:51:07.539" v="11" actId="20577"/>
          <ac:spMkLst>
            <pc:docMk/>
            <pc:sldMk cId="1256095533" sldId="421"/>
            <ac:spMk id="2" creationId="{354FCA18-5A33-4909-B65F-7E05E5C112B1}"/>
          </ac:spMkLst>
        </pc:spChg>
        <pc:spChg chg="mod">
          <ac:chgData name="Gé Verbeek" userId="20d2065d-8055-4a68-a463-00777506795f" providerId="ADAL" clId="{9AE7AD65-E8FC-495D-96BF-3C50175A95D7}" dt="2023-04-16T14:54:20.955" v="37" actId="20577"/>
          <ac:spMkLst>
            <pc:docMk/>
            <pc:sldMk cId="1256095533" sldId="421"/>
            <ac:spMk id="3" creationId="{BF25A0A1-6EC6-462F-925A-F35E8BFD92B4}"/>
          </ac:spMkLst>
        </pc:spChg>
        <pc:spChg chg="del">
          <ac:chgData name="Gé Verbeek" userId="20d2065d-8055-4a68-a463-00777506795f" providerId="ADAL" clId="{9AE7AD65-E8FC-495D-96BF-3C50175A95D7}" dt="2023-04-16T15:12:04.671" v="38"/>
          <ac:spMkLst>
            <pc:docMk/>
            <pc:sldMk cId="1256095533" sldId="421"/>
            <ac:spMk id="4" creationId="{8E9A00A3-FA39-4BB7-A717-8C9580BCDBF4}"/>
          </ac:spMkLst>
        </pc:spChg>
      </pc:sldChg>
      <pc:sldChg chg="delSp modSp add">
        <pc:chgData name="Gé Verbeek" userId="20d2065d-8055-4a68-a463-00777506795f" providerId="ADAL" clId="{9AE7AD65-E8FC-495D-96BF-3C50175A95D7}" dt="2023-04-16T15:12:37.265" v="55"/>
        <pc:sldMkLst>
          <pc:docMk/>
          <pc:sldMk cId="3319106206" sldId="422"/>
        </pc:sldMkLst>
        <pc:spChg chg="mod">
          <ac:chgData name="Gé Verbeek" userId="20d2065d-8055-4a68-a463-00777506795f" providerId="ADAL" clId="{9AE7AD65-E8FC-495D-96BF-3C50175A95D7}" dt="2023-04-16T15:12:25.928" v="54" actId="20577"/>
          <ac:spMkLst>
            <pc:docMk/>
            <pc:sldMk cId="3319106206" sldId="422"/>
            <ac:spMk id="2" creationId="{E802C64D-4273-41E3-B5AC-59A0ED4946B0}"/>
          </ac:spMkLst>
        </pc:spChg>
        <pc:spChg chg="mod">
          <ac:chgData name="Gé Verbeek" userId="20d2065d-8055-4a68-a463-00777506795f" providerId="ADAL" clId="{9AE7AD65-E8FC-495D-96BF-3C50175A95D7}" dt="2023-04-16T15:12:15.392" v="42" actId="27636"/>
          <ac:spMkLst>
            <pc:docMk/>
            <pc:sldMk cId="3319106206" sldId="422"/>
            <ac:spMk id="3" creationId="{5CD62E5A-77D1-4F61-98D9-D244E158FA8E}"/>
          </ac:spMkLst>
        </pc:spChg>
        <pc:spChg chg="del">
          <ac:chgData name="Gé Verbeek" userId="20d2065d-8055-4a68-a463-00777506795f" providerId="ADAL" clId="{9AE7AD65-E8FC-495D-96BF-3C50175A95D7}" dt="2023-04-16T15:12:37.265" v="55"/>
          <ac:spMkLst>
            <pc:docMk/>
            <pc:sldMk cId="3319106206" sldId="422"/>
            <ac:spMk id="4" creationId="{576D1A67-15B5-4866-9B87-9DDB47899592}"/>
          </ac:spMkLst>
        </pc:spChg>
      </pc:sldChg>
      <pc:sldChg chg="modSp add">
        <pc:chgData name="Gé Verbeek" userId="20d2065d-8055-4a68-a463-00777506795f" providerId="ADAL" clId="{9AE7AD65-E8FC-495D-96BF-3C50175A95D7}" dt="2023-04-16T15:27:22.385" v="81" actId="20577"/>
        <pc:sldMkLst>
          <pc:docMk/>
          <pc:sldMk cId="898719474" sldId="423"/>
        </pc:sldMkLst>
        <pc:spChg chg="mod">
          <ac:chgData name="Gé Verbeek" userId="20d2065d-8055-4a68-a463-00777506795f" providerId="ADAL" clId="{9AE7AD65-E8FC-495D-96BF-3C50175A95D7}" dt="2023-04-16T15:27:22.385" v="81" actId="20577"/>
          <ac:spMkLst>
            <pc:docMk/>
            <pc:sldMk cId="898719474" sldId="423"/>
            <ac:spMk id="2" creationId="{1A0A30A9-DFC9-4FC4-9C9B-FA0C4222B2B3}"/>
          </ac:spMkLst>
        </pc:spChg>
        <pc:spChg chg="mod">
          <ac:chgData name="Gé Verbeek" userId="20d2065d-8055-4a68-a463-00777506795f" providerId="ADAL" clId="{9AE7AD65-E8FC-495D-96BF-3C50175A95D7}" dt="2023-04-16T15:27:14.628" v="59" actId="14100"/>
          <ac:spMkLst>
            <pc:docMk/>
            <pc:sldMk cId="898719474" sldId="423"/>
            <ac:spMk id="3" creationId="{AA0EB5E1-102B-4448-AC83-AC7869611B7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18-4-2023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F02E0-DB6B-495D-8684-7297BB1858EF}" type="datetimeFigureOut">
              <a:rPr lang="nl-NL" smtClean="0"/>
              <a:t>18-4-2023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2AE81-861B-4764-8A92-10FE93FC7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70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52902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17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1087655" y="6098221"/>
            <a:ext cx="6240021" cy="457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1130533" y="6142150"/>
            <a:ext cx="5963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o9TrnCcZAGY?start=54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maxpromer.github.io/LCD-Character-Creator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o9TrnCcZAGY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o9TrnCcZAGY?start=347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axpromer.github.io/LCD-Character-Creator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73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6D1280-B70B-41B9-A63A-E6E3854F0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Wisselen in schermen</a:t>
            </a:r>
          </a:p>
        </p:txBody>
      </p:sp>
      <p:pic>
        <p:nvPicPr>
          <p:cNvPr id="4" name="Onlinemedia 3">
            <a:hlinkClick r:id="" action="ppaction://media"/>
            <a:extLst>
              <a:ext uri="{FF2B5EF4-FFF2-40B4-BE49-F238E27FC236}">
                <a16:creationId xmlns:a16="http://schemas.microsoft.com/office/drawing/2014/main" id="{EC0CA7B4-1678-46CC-9D9E-2EFED373280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6000" y="1344611"/>
            <a:ext cx="8360706" cy="470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88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0A30A9-DFC9-4FC4-9C9B-FA0C4222B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Verschillende schermen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0EB5E1-102B-4448-AC83-AC7869611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353767"/>
            <a:ext cx="9036000" cy="4351338"/>
          </a:xfrm>
        </p:spPr>
        <p:txBody>
          <a:bodyPr>
            <a:normAutofit fontScale="25000" lnSpcReduction="20000"/>
          </a:bodyPr>
          <a:lstStyle/>
          <a:p>
            <a:endParaRPr lang="nl-NL" dirty="0"/>
          </a:p>
          <a:p>
            <a:r>
              <a:rPr lang="nl-NL" sz="7200" dirty="0"/>
              <a:t>Importeer 3_verschillende _</a:t>
            </a:r>
            <a:r>
              <a:rPr lang="nl-NL" sz="7200" dirty="0" err="1"/>
              <a:t>schermen.ino</a:t>
            </a:r>
            <a:endParaRPr lang="nl-NL" sz="7200" dirty="0"/>
          </a:p>
          <a:p>
            <a:r>
              <a:rPr lang="nl-NL" dirty="0"/>
              <a:t>// Bibliotheek voor communicatie met I2C / TWI apparaten</a:t>
            </a:r>
          </a:p>
          <a:p>
            <a:r>
              <a:rPr lang="nl-NL" dirty="0"/>
              <a:t>#</a:t>
            </a:r>
            <a:r>
              <a:rPr lang="nl-NL" dirty="0" err="1"/>
              <a:t>include</a:t>
            </a:r>
            <a:r>
              <a:rPr lang="nl-NL" dirty="0"/>
              <a:t> &lt;</a:t>
            </a:r>
            <a:r>
              <a:rPr lang="nl-NL" dirty="0" err="1"/>
              <a:t>Wire.h</a:t>
            </a:r>
            <a:r>
              <a:rPr lang="nl-NL" dirty="0"/>
              <a:t>&gt; </a:t>
            </a:r>
          </a:p>
          <a:p>
            <a:endParaRPr lang="nl-NL" dirty="0"/>
          </a:p>
          <a:p>
            <a:r>
              <a:rPr lang="nl-NL" dirty="0"/>
              <a:t>// Bibliotheek voor het LCD scherm</a:t>
            </a:r>
          </a:p>
          <a:p>
            <a:r>
              <a:rPr lang="nl-NL" dirty="0"/>
              <a:t>#</a:t>
            </a:r>
            <a:r>
              <a:rPr lang="nl-NL" dirty="0" err="1"/>
              <a:t>include</a:t>
            </a:r>
            <a:r>
              <a:rPr lang="nl-NL" dirty="0"/>
              <a:t> &lt;LiquidCrystal_I2C.h&gt;</a:t>
            </a:r>
          </a:p>
          <a:p>
            <a:endParaRPr lang="nl-NL" dirty="0"/>
          </a:p>
          <a:p>
            <a:r>
              <a:rPr lang="nl-NL" dirty="0"/>
              <a:t>/* </a:t>
            </a:r>
          </a:p>
          <a:p>
            <a:r>
              <a:rPr lang="nl-NL" dirty="0"/>
              <a:t> * Stel hier in welke chip en </a:t>
            </a:r>
            <a:r>
              <a:rPr lang="nl-NL" dirty="0" err="1"/>
              <a:t>foromaat</a:t>
            </a:r>
            <a:r>
              <a:rPr lang="nl-NL" dirty="0"/>
              <a:t> LCD je hebt</a:t>
            </a:r>
          </a:p>
          <a:p>
            <a:r>
              <a:rPr lang="nl-NL" dirty="0"/>
              <a:t> * Gebruik 0x27 als je chip PCF8574 hebt van NXP</a:t>
            </a:r>
          </a:p>
          <a:p>
            <a:r>
              <a:rPr lang="nl-NL" dirty="0"/>
              <a:t> * Gebruik 0x3F als je chip PCF8574A hebt van Ti (Texas </a:t>
            </a:r>
            <a:r>
              <a:rPr lang="nl-NL" dirty="0" err="1"/>
              <a:t>Instruments</a:t>
            </a:r>
            <a:r>
              <a:rPr lang="nl-NL" dirty="0"/>
              <a:t>)</a:t>
            </a:r>
          </a:p>
          <a:p>
            <a:r>
              <a:rPr lang="nl-NL" dirty="0"/>
              <a:t> * De laatste twee getallen geven het formaat van je LCD aan</a:t>
            </a:r>
          </a:p>
          <a:p>
            <a:r>
              <a:rPr lang="nl-NL" dirty="0"/>
              <a:t> * bijvoorbeeld 20x4 of 16x2</a:t>
            </a:r>
          </a:p>
          <a:p>
            <a:r>
              <a:rPr lang="nl-NL" dirty="0"/>
              <a:t> *  </a:t>
            </a:r>
          </a:p>
          <a:p>
            <a:r>
              <a:rPr lang="nl-NL" dirty="0"/>
              <a:t> */  </a:t>
            </a:r>
          </a:p>
          <a:p>
            <a:r>
              <a:rPr lang="nl-NL" dirty="0"/>
              <a:t>LiquidCrystal_I2C lcd(0x27, 16, 2);</a:t>
            </a:r>
          </a:p>
          <a:p>
            <a:r>
              <a:rPr lang="nl-NL" dirty="0"/>
              <a:t>//LiquidCrystal_I2C lcd(0x3F, 16, 2);</a:t>
            </a:r>
          </a:p>
          <a:p>
            <a:endParaRPr lang="nl-NL" dirty="0"/>
          </a:p>
          <a:p>
            <a:r>
              <a:rPr lang="nl-NL" dirty="0"/>
              <a:t>/* </a:t>
            </a:r>
          </a:p>
          <a:p>
            <a:r>
              <a:rPr lang="nl-NL" dirty="0"/>
              <a:t> * Dit hart-symbool is online gemaakt met de LCD symbool generator op:</a:t>
            </a:r>
          </a:p>
          <a:p>
            <a:r>
              <a:rPr lang="nl-NL" dirty="0"/>
              <a:t> * </a:t>
            </a:r>
            <a:r>
              <a:rPr lang="nl-NL" dirty="0">
                <a:hlinkClick r:id="rId2"/>
              </a:rPr>
              <a:t>https://maxpromer.github.io/LCD-Character-Creator/</a:t>
            </a:r>
            <a:endParaRPr lang="nl-NL" dirty="0"/>
          </a:p>
          <a:p>
            <a:endParaRPr lang="nl-NL" dirty="0"/>
          </a:p>
          <a:p>
            <a:r>
              <a:rPr lang="nl-NL" dirty="0"/>
              <a:t> */</a:t>
            </a:r>
          </a:p>
          <a:p>
            <a:r>
              <a:rPr lang="nl-NL" dirty="0"/>
              <a:t>byte </a:t>
            </a:r>
            <a:r>
              <a:rPr lang="nl-NL" dirty="0" err="1"/>
              <a:t>heart</a:t>
            </a:r>
            <a:r>
              <a:rPr lang="nl-NL" dirty="0"/>
              <a:t>[] = {</a:t>
            </a:r>
          </a:p>
          <a:p>
            <a:r>
              <a:rPr lang="nl-NL" dirty="0"/>
              <a:t>  0x00,</a:t>
            </a:r>
          </a:p>
          <a:p>
            <a:r>
              <a:rPr lang="nl-NL" dirty="0"/>
              <a:t>  0x0A,</a:t>
            </a:r>
          </a:p>
          <a:p>
            <a:r>
              <a:rPr lang="nl-NL" dirty="0"/>
              <a:t>  0x1F,</a:t>
            </a:r>
          </a:p>
          <a:p>
            <a:r>
              <a:rPr lang="nl-NL" dirty="0"/>
              <a:t>  0x1F,</a:t>
            </a:r>
          </a:p>
          <a:p>
            <a:r>
              <a:rPr lang="nl-NL" dirty="0"/>
              <a:t>  0x0E,</a:t>
            </a:r>
          </a:p>
          <a:p>
            <a:r>
              <a:rPr lang="nl-NL" dirty="0"/>
              <a:t>  0x04,</a:t>
            </a:r>
          </a:p>
          <a:p>
            <a:r>
              <a:rPr lang="nl-NL" dirty="0"/>
              <a:t>  0x00,</a:t>
            </a:r>
          </a:p>
          <a:p>
            <a:r>
              <a:rPr lang="nl-NL" dirty="0"/>
              <a:t>  0x00</a:t>
            </a:r>
          </a:p>
          <a:p>
            <a:r>
              <a:rPr lang="nl-NL" dirty="0"/>
              <a:t>};</a:t>
            </a:r>
          </a:p>
          <a:p>
            <a:r>
              <a:rPr lang="nl-NL" dirty="0"/>
              <a:t> </a:t>
            </a:r>
          </a:p>
          <a:p>
            <a:r>
              <a:rPr lang="nl-NL" dirty="0" err="1"/>
              <a:t>void</a:t>
            </a:r>
            <a:r>
              <a:rPr lang="nl-NL" dirty="0"/>
              <a:t> setup() {</a:t>
            </a:r>
          </a:p>
          <a:p>
            <a:r>
              <a:rPr lang="nl-NL" dirty="0"/>
              <a:t>  </a:t>
            </a:r>
            <a:r>
              <a:rPr lang="nl-NL" dirty="0" err="1"/>
              <a:t>lcd.init</a:t>
            </a:r>
            <a:r>
              <a:rPr lang="nl-NL" dirty="0"/>
              <a:t>();                  // </a:t>
            </a:r>
            <a:r>
              <a:rPr lang="nl-NL" dirty="0" err="1"/>
              <a:t>initialiseer</a:t>
            </a:r>
            <a:r>
              <a:rPr lang="nl-NL" dirty="0"/>
              <a:t> het LCD scherm</a:t>
            </a:r>
          </a:p>
          <a:p>
            <a:r>
              <a:rPr lang="nl-NL" dirty="0"/>
              <a:t>  </a:t>
            </a:r>
            <a:r>
              <a:rPr lang="nl-NL" dirty="0" err="1"/>
              <a:t>lcd.backlight</a:t>
            </a:r>
            <a:r>
              <a:rPr lang="nl-NL" dirty="0"/>
              <a:t>();             // zet de backlight aan</a:t>
            </a:r>
          </a:p>
          <a:p>
            <a:r>
              <a:rPr lang="nl-NL" dirty="0"/>
              <a:t>  </a:t>
            </a:r>
            <a:r>
              <a:rPr lang="nl-NL" dirty="0" err="1"/>
              <a:t>lcd.createChar</a:t>
            </a:r>
            <a:r>
              <a:rPr lang="nl-NL" dirty="0"/>
              <a:t>(1, </a:t>
            </a:r>
            <a:r>
              <a:rPr lang="nl-NL" dirty="0" err="1"/>
              <a:t>heart</a:t>
            </a:r>
            <a:r>
              <a:rPr lang="nl-NL" dirty="0"/>
              <a:t>);    // definieer een symbool in geheugen positie 1</a:t>
            </a:r>
          </a:p>
          <a:p>
            <a:r>
              <a:rPr lang="nl-NL" dirty="0"/>
              <a:t>}</a:t>
            </a:r>
          </a:p>
          <a:p>
            <a:r>
              <a:rPr lang="nl-NL" dirty="0"/>
              <a:t> </a:t>
            </a:r>
          </a:p>
          <a:p>
            <a:r>
              <a:rPr lang="nl-NL" dirty="0" err="1"/>
              <a:t>void</a:t>
            </a:r>
            <a:r>
              <a:rPr lang="nl-NL" dirty="0"/>
              <a:t> loop() {</a:t>
            </a:r>
          </a:p>
          <a:p>
            <a:r>
              <a:rPr lang="nl-NL" dirty="0"/>
              <a:t>  </a:t>
            </a:r>
            <a:r>
              <a:rPr lang="nl-NL" dirty="0" err="1"/>
              <a:t>lcd.clear</a:t>
            </a:r>
            <a:r>
              <a:rPr lang="nl-NL" dirty="0"/>
              <a:t>();                 // wis het scherm</a:t>
            </a:r>
          </a:p>
          <a:p>
            <a:endParaRPr lang="nl-NL" dirty="0"/>
          </a:p>
          <a:p>
            <a:r>
              <a:rPr lang="nl-NL" dirty="0"/>
              <a:t>  screen1();                   // voer functie screen1 uit</a:t>
            </a:r>
          </a:p>
          <a:p>
            <a:r>
              <a:rPr lang="nl-NL" dirty="0"/>
              <a:t>  delay(1000);                 // pauzeer 1 seconde</a:t>
            </a:r>
          </a:p>
          <a:p>
            <a:r>
              <a:rPr lang="nl-NL" dirty="0" err="1"/>
              <a:t>lcd.clear</a:t>
            </a:r>
            <a:r>
              <a:rPr lang="nl-NL" dirty="0"/>
              <a:t>();                 // wis het scherm</a:t>
            </a:r>
          </a:p>
          <a:p>
            <a:r>
              <a:rPr lang="nl-NL" dirty="0"/>
              <a:t>  screen2();                   // voer functie screen2 uit</a:t>
            </a:r>
          </a:p>
          <a:p>
            <a:r>
              <a:rPr lang="nl-NL" dirty="0"/>
              <a:t>  delay(1000);                 // pauzeer 1 seconde</a:t>
            </a:r>
          </a:p>
          <a:p>
            <a:r>
              <a:rPr lang="nl-NL" dirty="0"/>
              <a:t>}</a:t>
            </a:r>
          </a:p>
          <a:p>
            <a:endParaRPr lang="nl-NL" dirty="0"/>
          </a:p>
          <a:p>
            <a:r>
              <a:rPr lang="nl-NL" dirty="0" err="1"/>
              <a:t>void</a:t>
            </a:r>
            <a:r>
              <a:rPr lang="nl-NL" dirty="0"/>
              <a:t> screen1() {</a:t>
            </a:r>
          </a:p>
          <a:p>
            <a:r>
              <a:rPr lang="nl-NL" dirty="0"/>
              <a:t>  </a:t>
            </a:r>
            <a:r>
              <a:rPr lang="nl-NL" dirty="0" err="1"/>
              <a:t>lcd.setCursor</a:t>
            </a:r>
            <a:r>
              <a:rPr lang="nl-NL" dirty="0"/>
              <a:t>(0, 1);         // zet de cursor op positie 1, regel 2</a:t>
            </a:r>
          </a:p>
          <a:p>
            <a:r>
              <a:rPr lang="nl-NL" dirty="0"/>
              <a:t>  </a:t>
            </a:r>
            <a:r>
              <a:rPr lang="nl-NL" dirty="0" err="1"/>
              <a:t>lcd.print</a:t>
            </a:r>
            <a:r>
              <a:rPr lang="nl-NL" dirty="0"/>
              <a:t>("  I ");           // schrijf op scherm</a:t>
            </a:r>
          </a:p>
          <a:p>
            <a:r>
              <a:rPr lang="nl-NL" dirty="0"/>
              <a:t>  </a:t>
            </a:r>
            <a:r>
              <a:rPr lang="nl-NL" dirty="0" err="1"/>
              <a:t>lcd.write</a:t>
            </a:r>
            <a:r>
              <a:rPr lang="nl-NL" dirty="0"/>
              <a:t>(1);                // teken symbool uit geheugen positie 1</a:t>
            </a:r>
          </a:p>
          <a:p>
            <a:r>
              <a:rPr lang="nl-NL" dirty="0"/>
              <a:t>  </a:t>
            </a:r>
            <a:r>
              <a:rPr lang="nl-NL" dirty="0" err="1"/>
              <a:t>lcd.print</a:t>
            </a:r>
            <a:r>
              <a:rPr lang="nl-NL" dirty="0"/>
              <a:t>(" techniek ");  // schrijf op scherm</a:t>
            </a:r>
          </a:p>
          <a:p>
            <a:r>
              <a:rPr lang="nl-NL" dirty="0"/>
              <a:t>}</a:t>
            </a:r>
          </a:p>
          <a:p>
            <a:endParaRPr lang="nl-NL" dirty="0"/>
          </a:p>
          <a:p>
            <a:r>
              <a:rPr lang="nl-NL" dirty="0" err="1"/>
              <a:t>void</a:t>
            </a:r>
            <a:r>
              <a:rPr lang="nl-NL" dirty="0"/>
              <a:t> screen2() {               </a:t>
            </a:r>
          </a:p>
          <a:p>
            <a:r>
              <a:rPr lang="nl-NL" dirty="0"/>
              <a:t>  </a:t>
            </a:r>
            <a:r>
              <a:rPr lang="nl-NL" dirty="0" err="1"/>
              <a:t>lcd.setCursor</a:t>
            </a:r>
            <a:r>
              <a:rPr lang="nl-NL" dirty="0"/>
              <a:t>(2, 1);         // zet de cursor op positie 5, regel 2</a:t>
            </a:r>
          </a:p>
          <a:p>
            <a:r>
              <a:rPr lang="nl-NL" dirty="0"/>
              <a:t>  </a:t>
            </a:r>
            <a:r>
              <a:rPr lang="nl-NL" dirty="0" err="1"/>
              <a:t>lcd.print</a:t>
            </a:r>
            <a:r>
              <a:rPr lang="nl-NL" dirty="0"/>
              <a:t>(" I ");             // schrijf op scherm</a:t>
            </a:r>
          </a:p>
          <a:p>
            <a:r>
              <a:rPr lang="nl-NL" dirty="0"/>
              <a:t>  </a:t>
            </a:r>
            <a:r>
              <a:rPr lang="nl-NL" dirty="0" err="1"/>
              <a:t>lcd.write</a:t>
            </a:r>
            <a:r>
              <a:rPr lang="nl-NL" dirty="0"/>
              <a:t>(1);                // teken symbool uit geheugen positie 1</a:t>
            </a:r>
          </a:p>
          <a:p>
            <a:r>
              <a:rPr lang="nl-NL" dirty="0"/>
              <a:t>  </a:t>
            </a:r>
            <a:r>
              <a:rPr lang="nl-NL" dirty="0" err="1"/>
              <a:t>lcd.print</a:t>
            </a:r>
            <a:r>
              <a:rPr lang="nl-NL" dirty="0"/>
              <a:t>(" school");       // schrijf op scherm</a:t>
            </a:r>
          </a:p>
          <a:p>
            <a:r>
              <a:rPr lang="nl-NL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98719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4AE6-AFBE-47E6-A286-E86DC1E52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901" y="409338"/>
            <a:ext cx="9036000" cy="1080000"/>
          </a:xfrm>
        </p:spPr>
        <p:txBody>
          <a:bodyPr/>
          <a:lstStyle/>
          <a:p>
            <a:r>
              <a:rPr lang="nl-NL" dirty="0"/>
              <a:t>Temperatuurmeter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7C6DBA-B57A-4EE5-8D5B-D614D4065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2E9A7F8-AFD0-44FD-AA20-56ADA32820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29"/>
          <a:stretch/>
        </p:blipFill>
        <p:spPr>
          <a:xfrm>
            <a:off x="571901" y="931653"/>
            <a:ext cx="10039275" cy="541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25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4AE6-AFBE-47E6-A286-E86DC1E52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901" y="409338"/>
            <a:ext cx="9036000" cy="1080000"/>
          </a:xfrm>
        </p:spPr>
        <p:txBody>
          <a:bodyPr>
            <a:normAutofit/>
          </a:bodyPr>
          <a:lstStyle/>
          <a:p>
            <a:r>
              <a:rPr lang="nl-NL" dirty="0"/>
              <a:t>Temperatuurmeter, de code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7C6DBA-B57A-4EE5-8D5B-D614D4065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728000"/>
            <a:ext cx="9036000" cy="4351338"/>
          </a:xfrm>
          <a:noFill/>
          <a:ln>
            <a:noFill/>
          </a:ln>
        </p:spPr>
        <p:txBody>
          <a:bodyPr/>
          <a:lstStyle/>
          <a:p>
            <a:pPr indent="0">
              <a:buNone/>
            </a:pPr>
            <a:r>
              <a:rPr lang="nl-NL" dirty="0"/>
              <a:t>Importeer eerst de </a:t>
            </a:r>
            <a:r>
              <a:rPr lang="nl-NL" dirty="0" err="1"/>
              <a:t>DHTLib</a:t>
            </a:r>
            <a:r>
              <a:rPr lang="nl-NL" dirty="0"/>
              <a:t> </a:t>
            </a:r>
            <a:r>
              <a:rPr lang="nl-NL" dirty="0" err="1"/>
              <a:t>biblotheek</a:t>
            </a: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Ga naar hulpmiddelen, bibliotheek beheren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3BCD7A0-3EF2-4F05-8C26-49A247C93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90" y="2853372"/>
            <a:ext cx="5550185" cy="3225966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3379F909-3594-41D0-8E24-C634A982224E}"/>
              </a:ext>
            </a:extLst>
          </p:cNvPr>
          <p:cNvSpPr/>
          <p:nvPr/>
        </p:nvSpPr>
        <p:spPr>
          <a:xfrm>
            <a:off x="2070656" y="3644876"/>
            <a:ext cx="3019245" cy="5175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2283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4AE6-AFBE-47E6-A286-E86DC1E52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901" y="409338"/>
            <a:ext cx="9036000" cy="1080000"/>
          </a:xfrm>
        </p:spPr>
        <p:txBody>
          <a:bodyPr>
            <a:normAutofit/>
          </a:bodyPr>
          <a:lstStyle/>
          <a:p>
            <a:r>
              <a:rPr lang="nl-NL" dirty="0"/>
              <a:t>Temperatuurmeter, de code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76FB8EC0-41F8-4C44-8610-9D837C985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728000"/>
            <a:ext cx="9036000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Tik hier in het witte vak </a:t>
            </a:r>
            <a:r>
              <a:rPr lang="nl-NL" dirty="0" err="1"/>
              <a:t>DHLLib</a:t>
            </a:r>
            <a:r>
              <a:rPr lang="nl-NL" dirty="0"/>
              <a:t>, en importeer dit bestand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60DDBB4-2BC0-4C04-9F42-DD5D7D450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00" y="2071186"/>
            <a:ext cx="8569155" cy="449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04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4AE6-AFBE-47E6-A286-E86DC1E52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901" y="409338"/>
            <a:ext cx="9036000" cy="1080000"/>
          </a:xfrm>
        </p:spPr>
        <p:txBody>
          <a:bodyPr/>
          <a:lstStyle/>
          <a:p>
            <a:r>
              <a:rPr lang="nl-NL" dirty="0"/>
              <a:t>Temperatuurmeter, de code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7C6DBA-B57A-4EE5-8D5B-D614D4065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489338"/>
            <a:ext cx="9036000" cy="4589999"/>
          </a:xfrm>
        </p:spPr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nl-NL" dirty="0"/>
              <a:t>#</a:t>
            </a:r>
            <a:r>
              <a:rPr lang="nl-NL" dirty="0" err="1"/>
              <a:t>include</a:t>
            </a:r>
            <a:r>
              <a:rPr lang="nl-NL" dirty="0"/>
              <a:t> &lt;</a:t>
            </a:r>
            <a:r>
              <a:rPr lang="nl-NL" dirty="0" err="1"/>
              <a:t>dht.h</a:t>
            </a:r>
            <a:r>
              <a:rPr lang="nl-NL" dirty="0"/>
              <a:t>&gt;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 err="1"/>
              <a:t>dht</a:t>
            </a:r>
            <a:r>
              <a:rPr lang="nl-NL" dirty="0"/>
              <a:t> DHT;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#</a:t>
            </a:r>
            <a:r>
              <a:rPr lang="nl-NL" dirty="0" err="1"/>
              <a:t>define</a:t>
            </a:r>
            <a:r>
              <a:rPr lang="nl-NL" dirty="0"/>
              <a:t> DHT11_PIN 7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 err="1"/>
              <a:t>void</a:t>
            </a:r>
            <a:r>
              <a:rPr lang="nl-NL" dirty="0"/>
              <a:t> setup(){</a:t>
            </a:r>
          </a:p>
          <a:p>
            <a:pPr indent="0">
              <a:buNone/>
            </a:pPr>
            <a:r>
              <a:rPr lang="nl-NL" dirty="0"/>
              <a:t>  </a:t>
            </a:r>
            <a:r>
              <a:rPr lang="nl-NL" dirty="0" err="1"/>
              <a:t>Serial.begin</a:t>
            </a:r>
            <a:r>
              <a:rPr lang="nl-NL" dirty="0"/>
              <a:t>(9600);</a:t>
            </a:r>
          </a:p>
          <a:p>
            <a:pPr indent="0">
              <a:buNone/>
            </a:pPr>
            <a:r>
              <a:rPr lang="nl-NL" dirty="0"/>
              <a:t>}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 err="1"/>
              <a:t>void</a:t>
            </a:r>
            <a:r>
              <a:rPr lang="nl-NL" dirty="0"/>
              <a:t> loop(){</a:t>
            </a:r>
          </a:p>
          <a:p>
            <a:pPr indent="0">
              <a:buNone/>
            </a:pPr>
            <a:r>
              <a:rPr lang="nl-NL" dirty="0"/>
              <a:t>  int </a:t>
            </a:r>
            <a:r>
              <a:rPr lang="nl-NL" dirty="0" err="1"/>
              <a:t>chk</a:t>
            </a:r>
            <a:r>
              <a:rPr lang="nl-NL" dirty="0"/>
              <a:t> = DHT.read11(DHT11_PIN);</a:t>
            </a:r>
          </a:p>
          <a:p>
            <a:pPr indent="0">
              <a:buNone/>
            </a:pPr>
            <a:r>
              <a:rPr lang="nl-NL" dirty="0"/>
              <a:t>  </a:t>
            </a:r>
            <a:r>
              <a:rPr lang="nl-NL" dirty="0" err="1"/>
              <a:t>Serial.print</a:t>
            </a:r>
            <a:r>
              <a:rPr lang="nl-NL" dirty="0"/>
              <a:t>("</a:t>
            </a:r>
            <a:r>
              <a:rPr lang="nl-NL" dirty="0" err="1"/>
              <a:t>Temperature</a:t>
            </a:r>
            <a:r>
              <a:rPr lang="nl-NL" dirty="0"/>
              <a:t> = ");</a:t>
            </a:r>
          </a:p>
          <a:p>
            <a:pPr indent="0">
              <a:buNone/>
            </a:pPr>
            <a:r>
              <a:rPr lang="nl-NL" dirty="0"/>
              <a:t>  </a:t>
            </a:r>
            <a:r>
              <a:rPr lang="nl-NL" dirty="0" err="1"/>
              <a:t>Serial.println</a:t>
            </a:r>
            <a:r>
              <a:rPr lang="nl-NL" dirty="0"/>
              <a:t>(</a:t>
            </a:r>
            <a:r>
              <a:rPr lang="nl-NL" dirty="0" err="1"/>
              <a:t>DHT.temperature</a:t>
            </a:r>
            <a:r>
              <a:rPr lang="nl-NL" dirty="0"/>
              <a:t>);</a:t>
            </a:r>
          </a:p>
          <a:p>
            <a:pPr indent="0">
              <a:buNone/>
            </a:pPr>
            <a:r>
              <a:rPr lang="nl-NL" dirty="0"/>
              <a:t>  </a:t>
            </a:r>
            <a:r>
              <a:rPr lang="nl-NL" dirty="0" err="1"/>
              <a:t>Serial.print</a:t>
            </a:r>
            <a:r>
              <a:rPr lang="nl-NL" dirty="0"/>
              <a:t>("</a:t>
            </a:r>
            <a:r>
              <a:rPr lang="nl-NL" dirty="0" err="1"/>
              <a:t>Humidity</a:t>
            </a:r>
            <a:r>
              <a:rPr lang="nl-NL" dirty="0"/>
              <a:t> = ");</a:t>
            </a:r>
          </a:p>
          <a:p>
            <a:pPr indent="0">
              <a:buNone/>
            </a:pPr>
            <a:r>
              <a:rPr lang="nl-NL" dirty="0"/>
              <a:t>  </a:t>
            </a:r>
            <a:r>
              <a:rPr lang="nl-NL" dirty="0" err="1"/>
              <a:t>Serial.println</a:t>
            </a:r>
            <a:r>
              <a:rPr lang="nl-NL" dirty="0"/>
              <a:t>(</a:t>
            </a:r>
            <a:r>
              <a:rPr lang="nl-NL" dirty="0" err="1"/>
              <a:t>DHT.humidity</a:t>
            </a:r>
            <a:r>
              <a:rPr lang="nl-NL" dirty="0"/>
              <a:t>);</a:t>
            </a:r>
          </a:p>
          <a:p>
            <a:pPr indent="0">
              <a:buNone/>
            </a:pPr>
            <a:r>
              <a:rPr lang="nl-NL" dirty="0"/>
              <a:t>  delay(1000);</a:t>
            </a:r>
          </a:p>
          <a:p>
            <a:pPr indent="0">
              <a:buNone/>
            </a:pPr>
            <a:r>
              <a:rPr lang="nl-NL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02897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BBFDBA-A338-4931-8728-428821BB2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Temperatuurmeter met scherm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A11287-B1EB-4B06-B8BB-75ACE72DD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9AA3571-302B-4186-9B97-E5A8DEC66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15" y="1749338"/>
            <a:ext cx="9210985" cy="4532662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505A6254-E3BA-4092-AD3B-AA71CD65A63B}"/>
              </a:ext>
            </a:extLst>
          </p:cNvPr>
          <p:cNvSpPr/>
          <p:nvPr/>
        </p:nvSpPr>
        <p:spPr>
          <a:xfrm>
            <a:off x="2703443" y="3429000"/>
            <a:ext cx="735496" cy="6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AF5E055-7452-4270-A153-E2132D54C67F}"/>
              </a:ext>
            </a:extLst>
          </p:cNvPr>
          <p:cNvSpPr txBox="1"/>
          <p:nvPr/>
        </p:nvSpPr>
        <p:spPr>
          <a:xfrm>
            <a:off x="1888435" y="2782957"/>
            <a:ext cx="1659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Naar 8</a:t>
            </a:r>
          </a:p>
        </p:txBody>
      </p:sp>
    </p:spTree>
    <p:extLst>
      <p:ext uri="{BB962C8B-B14F-4D97-AF65-F5344CB8AC3E}">
        <p14:creationId xmlns:p14="http://schemas.microsoft.com/office/powerpoint/2010/main" val="85402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DE0292-A538-45D0-886D-09B9E5209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1EEB98-9394-4CBD-96FD-8198F1D2C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860" y="1656000"/>
            <a:ext cx="7740000" cy="4973400"/>
          </a:xfrm>
        </p:spPr>
        <p:txBody>
          <a:bodyPr>
            <a:noAutofit/>
          </a:bodyPr>
          <a:lstStyle/>
          <a:p>
            <a:r>
              <a:rPr lang="nl-NL" sz="800" dirty="0"/>
              <a:t>#</a:t>
            </a:r>
            <a:r>
              <a:rPr lang="nl-NL" sz="800" dirty="0" err="1"/>
              <a:t>include</a:t>
            </a:r>
            <a:r>
              <a:rPr lang="nl-NL" sz="800" dirty="0"/>
              <a:t> &lt;</a:t>
            </a:r>
            <a:r>
              <a:rPr lang="nl-NL" sz="800" dirty="0" err="1"/>
              <a:t>Wire.h</a:t>
            </a:r>
            <a:r>
              <a:rPr lang="nl-NL" sz="800" dirty="0"/>
              <a:t>&gt;</a:t>
            </a:r>
          </a:p>
          <a:p>
            <a:r>
              <a:rPr lang="nl-NL" sz="800" dirty="0"/>
              <a:t>#</a:t>
            </a:r>
            <a:r>
              <a:rPr lang="nl-NL" sz="800" dirty="0" err="1"/>
              <a:t>include</a:t>
            </a:r>
            <a:r>
              <a:rPr lang="nl-NL" sz="800" dirty="0"/>
              <a:t> &lt;LiquidCrystal_I2C.h&gt;</a:t>
            </a:r>
          </a:p>
          <a:p>
            <a:r>
              <a:rPr lang="nl-NL" sz="800" dirty="0"/>
              <a:t>#</a:t>
            </a:r>
            <a:r>
              <a:rPr lang="nl-NL" sz="800" dirty="0" err="1"/>
              <a:t>include</a:t>
            </a:r>
            <a:r>
              <a:rPr lang="nl-NL" sz="800" dirty="0"/>
              <a:t> &lt;</a:t>
            </a:r>
            <a:r>
              <a:rPr lang="nl-NL" sz="800" dirty="0" err="1"/>
              <a:t>dht.h</a:t>
            </a:r>
            <a:r>
              <a:rPr lang="nl-NL" sz="800" dirty="0"/>
              <a:t>&gt;</a:t>
            </a:r>
          </a:p>
          <a:p>
            <a:endParaRPr lang="nl-NL" sz="800" dirty="0"/>
          </a:p>
          <a:p>
            <a:r>
              <a:rPr lang="nl-NL" sz="800" dirty="0"/>
              <a:t> </a:t>
            </a:r>
          </a:p>
          <a:p>
            <a:endParaRPr lang="nl-NL" sz="800" dirty="0"/>
          </a:p>
          <a:p>
            <a:r>
              <a:rPr lang="nl-NL" sz="800" dirty="0"/>
              <a:t>// hier laten we het programma het I2C-adres weten</a:t>
            </a:r>
          </a:p>
          <a:p>
            <a:endParaRPr lang="nl-NL" sz="800" dirty="0"/>
          </a:p>
          <a:p>
            <a:r>
              <a:rPr lang="nl-NL" sz="800" dirty="0"/>
              <a:t>// en dat het een scherm van 16 bij 2 is</a:t>
            </a:r>
          </a:p>
          <a:p>
            <a:endParaRPr lang="nl-NL" sz="800" dirty="0"/>
          </a:p>
          <a:p>
            <a:r>
              <a:rPr lang="nl-NL" sz="800" dirty="0"/>
              <a:t>LiquidCrystal_I2C lcd ( 0x27 , 16 , 2 );</a:t>
            </a:r>
          </a:p>
          <a:p>
            <a:endParaRPr lang="nl-NL" sz="800" dirty="0"/>
          </a:p>
          <a:p>
            <a:r>
              <a:rPr lang="nl-NL" sz="800" dirty="0"/>
              <a:t> </a:t>
            </a:r>
          </a:p>
          <a:p>
            <a:endParaRPr lang="nl-NL" sz="800" dirty="0"/>
          </a:p>
          <a:p>
            <a:r>
              <a:rPr lang="nl-NL" sz="800" dirty="0" err="1"/>
              <a:t>dht</a:t>
            </a:r>
            <a:r>
              <a:rPr lang="nl-NL" sz="800" dirty="0"/>
              <a:t> DHT;</a:t>
            </a:r>
          </a:p>
          <a:p>
            <a:endParaRPr lang="nl-NL" sz="800" dirty="0"/>
          </a:p>
          <a:p>
            <a:r>
              <a:rPr lang="nl-NL" sz="800" dirty="0"/>
              <a:t> </a:t>
            </a:r>
          </a:p>
          <a:p>
            <a:endParaRPr lang="nl-NL" sz="800" dirty="0"/>
          </a:p>
          <a:p>
            <a:r>
              <a:rPr lang="nl-NL" sz="800" dirty="0"/>
              <a:t>#</a:t>
            </a:r>
            <a:r>
              <a:rPr lang="nl-NL" sz="800" dirty="0" err="1"/>
              <a:t>define</a:t>
            </a:r>
            <a:r>
              <a:rPr lang="nl-NL" sz="800" dirty="0"/>
              <a:t> DHT11_PIN 7</a:t>
            </a:r>
          </a:p>
          <a:p>
            <a:endParaRPr lang="nl-NL" sz="800" dirty="0"/>
          </a:p>
          <a:p>
            <a:r>
              <a:rPr lang="nl-NL" sz="800" dirty="0"/>
              <a:t> </a:t>
            </a:r>
          </a:p>
          <a:p>
            <a:endParaRPr lang="nl-NL" sz="800" dirty="0"/>
          </a:p>
          <a:p>
            <a:r>
              <a:rPr lang="nl-NL" sz="800" dirty="0" err="1"/>
              <a:t>void</a:t>
            </a:r>
            <a:r>
              <a:rPr lang="nl-NL" sz="800" dirty="0"/>
              <a:t> setup () {</a:t>
            </a:r>
          </a:p>
          <a:p>
            <a:r>
              <a:rPr lang="nl-NL" sz="800" dirty="0"/>
              <a:t>  lcd. </a:t>
            </a:r>
            <a:r>
              <a:rPr lang="nl-NL" sz="800" dirty="0" err="1"/>
              <a:t>init</a:t>
            </a:r>
            <a:r>
              <a:rPr lang="nl-NL" sz="800" dirty="0"/>
              <a:t> ();                   // </a:t>
            </a:r>
            <a:r>
              <a:rPr lang="nl-NL" sz="800" dirty="0" err="1"/>
              <a:t>initialiseer</a:t>
            </a:r>
            <a:r>
              <a:rPr lang="nl-NL" sz="800" dirty="0"/>
              <a:t> het </a:t>
            </a:r>
            <a:r>
              <a:rPr lang="nl-NL" sz="800" dirty="0" err="1"/>
              <a:t>LCD-scherm</a:t>
            </a:r>
            <a:endParaRPr lang="nl-NL" sz="800" dirty="0"/>
          </a:p>
          <a:p>
            <a:r>
              <a:rPr lang="nl-NL" sz="800" dirty="0"/>
              <a:t>   lcd. </a:t>
            </a:r>
            <a:r>
              <a:rPr lang="nl-NL" sz="800" dirty="0" err="1"/>
              <a:t>init</a:t>
            </a:r>
            <a:r>
              <a:rPr lang="nl-NL" sz="800" dirty="0"/>
              <a:t> ();                   // </a:t>
            </a:r>
            <a:r>
              <a:rPr lang="nl-NL" sz="800" dirty="0" err="1"/>
              <a:t>initialiseer</a:t>
            </a:r>
            <a:r>
              <a:rPr lang="nl-NL" sz="800" dirty="0"/>
              <a:t> het </a:t>
            </a:r>
            <a:r>
              <a:rPr lang="nl-NL" sz="800" dirty="0" err="1"/>
              <a:t>LCD-scherm</a:t>
            </a:r>
            <a:endParaRPr lang="nl-NL" sz="800" dirty="0"/>
          </a:p>
          <a:p>
            <a:r>
              <a:rPr lang="nl-NL" sz="800" dirty="0"/>
              <a:t>  lcd. backlight ();              // zet de achtergrondverlichting aan</a:t>
            </a:r>
          </a:p>
          <a:p>
            <a:r>
              <a:rPr lang="nl-NL" sz="800" dirty="0"/>
              <a:t>}</a:t>
            </a:r>
          </a:p>
          <a:p>
            <a:r>
              <a:rPr lang="nl-NL" sz="800" dirty="0" err="1"/>
              <a:t>void</a:t>
            </a:r>
            <a:r>
              <a:rPr lang="nl-NL" sz="800" dirty="0"/>
              <a:t> loop() {</a:t>
            </a:r>
          </a:p>
          <a:p>
            <a:r>
              <a:rPr lang="nl-NL" sz="800" dirty="0"/>
              <a:t>  int </a:t>
            </a:r>
            <a:r>
              <a:rPr lang="nl-NL" sz="800" dirty="0" err="1"/>
              <a:t>chk</a:t>
            </a:r>
            <a:r>
              <a:rPr lang="nl-NL" sz="800" dirty="0"/>
              <a:t> = DHT.read11 (DHT11_PIN);</a:t>
            </a:r>
          </a:p>
          <a:p>
            <a:r>
              <a:rPr lang="nl-NL" sz="800" dirty="0"/>
              <a:t>  lcd. </a:t>
            </a:r>
            <a:r>
              <a:rPr lang="nl-NL" sz="800" dirty="0" err="1"/>
              <a:t>clear</a:t>
            </a:r>
            <a:r>
              <a:rPr lang="nl-NL" sz="800" dirty="0"/>
              <a:t> ();                  // wijs het scherm</a:t>
            </a:r>
          </a:p>
          <a:p>
            <a:r>
              <a:rPr lang="nl-NL" sz="800" dirty="0"/>
              <a:t>  lcd. </a:t>
            </a:r>
            <a:r>
              <a:rPr lang="nl-NL" sz="800" dirty="0" err="1"/>
              <a:t>setCursor</a:t>
            </a:r>
            <a:r>
              <a:rPr lang="nl-NL" sz="800" dirty="0"/>
              <a:t> ( 0 , 0 );          // zet de cursor op positie 1, regel 1</a:t>
            </a:r>
          </a:p>
          <a:p>
            <a:r>
              <a:rPr lang="nl-NL" sz="800" dirty="0"/>
              <a:t>  </a:t>
            </a:r>
            <a:r>
              <a:rPr lang="nl-NL" sz="800" dirty="0" err="1"/>
              <a:t>lcd.print</a:t>
            </a:r>
            <a:r>
              <a:rPr lang="nl-NL" sz="800" dirty="0"/>
              <a:t> ("Temp:");</a:t>
            </a:r>
          </a:p>
          <a:p>
            <a:endParaRPr lang="nl-NL" sz="800" dirty="0"/>
          </a:p>
          <a:p>
            <a:r>
              <a:rPr lang="nl-NL" sz="800" dirty="0"/>
              <a:t>  </a:t>
            </a:r>
            <a:r>
              <a:rPr lang="nl-NL" sz="800" dirty="0" err="1"/>
              <a:t>lcd.print</a:t>
            </a:r>
            <a:r>
              <a:rPr lang="nl-NL" sz="800" dirty="0"/>
              <a:t> (</a:t>
            </a:r>
            <a:r>
              <a:rPr lang="nl-NL" sz="800" dirty="0" err="1"/>
              <a:t>DHT.temperature</a:t>
            </a:r>
            <a:r>
              <a:rPr lang="nl-NL" sz="800" dirty="0"/>
              <a:t> - 7);</a:t>
            </a:r>
          </a:p>
          <a:p>
            <a:endParaRPr lang="nl-NL" sz="800" dirty="0"/>
          </a:p>
          <a:p>
            <a:r>
              <a:rPr lang="nl-NL" sz="800" dirty="0"/>
              <a:t>  </a:t>
            </a:r>
            <a:r>
              <a:rPr lang="nl-NL" sz="800" dirty="0" err="1"/>
              <a:t>lcd.print</a:t>
            </a:r>
            <a:r>
              <a:rPr lang="nl-NL" sz="800" dirty="0"/>
              <a:t> ("C");</a:t>
            </a:r>
          </a:p>
          <a:p>
            <a:endParaRPr lang="nl-NL" sz="800" dirty="0"/>
          </a:p>
          <a:p>
            <a:r>
              <a:rPr lang="nl-NL" sz="800" dirty="0"/>
              <a:t>  </a:t>
            </a:r>
            <a:r>
              <a:rPr lang="nl-NL" sz="800" dirty="0" err="1"/>
              <a:t>lcd.setCursor</a:t>
            </a:r>
            <a:r>
              <a:rPr lang="nl-NL" sz="800" dirty="0"/>
              <a:t> (2,1);</a:t>
            </a:r>
          </a:p>
          <a:p>
            <a:r>
              <a:rPr lang="nl-NL" sz="800" dirty="0"/>
              <a:t>  </a:t>
            </a:r>
            <a:r>
              <a:rPr lang="nl-NL" sz="800" dirty="0" err="1"/>
              <a:t>lcd.print</a:t>
            </a:r>
            <a:r>
              <a:rPr lang="nl-NL" sz="800" dirty="0"/>
              <a:t> ("RV:");</a:t>
            </a:r>
          </a:p>
          <a:p>
            <a:endParaRPr lang="nl-NL" sz="800" dirty="0"/>
          </a:p>
          <a:p>
            <a:r>
              <a:rPr lang="nl-NL" sz="800" dirty="0"/>
              <a:t>    </a:t>
            </a:r>
            <a:r>
              <a:rPr lang="nl-NL" sz="800" dirty="0" err="1"/>
              <a:t>lcd.print</a:t>
            </a:r>
            <a:r>
              <a:rPr lang="nl-NL" sz="800" dirty="0"/>
              <a:t> (</a:t>
            </a:r>
            <a:r>
              <a:rPr lang="nl-NL" sz="800" dirty="0" err="1"/>
              <a:t>DHT.humidity</a:t>
            </a:r>
            <a:r>
              <a:rPr lang="nl-NL" sz="800" dirty="0"/>
              <a:t>);</a:t>
            </a:r>
          </a:p>
          <a:p>
            <a:r>
              <a:rPr lang="nl-NL" sz="800" dirty="0"/>
              <a:t>    </a:t>
            </a:r>
            <a:r>
              <a:rPr lang="nl-NL" sz="800" dirty="0" err="1"/>
              <a:t>lcd.print</a:t>
            </a:r>
            <a:r>
              <a:rPr lang="nl-NL" sz="800" dirty="0"/>
              <a:t> ("%");</a:t>
            </a:r>
          </a:p>
          <a:p>
            <a:endParaRPr lang="nl-NL" sz="800" dirty="0"/>
          </a:p>
          <a:p>
            <a:endParaRPr lang="nl-NL" sz="800" dirty="0"/>
          </a:p>
          <a:p>
            <a:r>
              <a:rPr lang="nl-NL" sz="800" dirty="0"/>
              <a:t>  </a:t>
            </a:r>
          </a:p>
          <a:p>
            <a:r>
              <a:rPr lang="nl-NL" sz="800" dirty="0"/>
              <a:t> delay (500);</a:t>
            </a:r>
          </a:p>
          <a:p>
            <a:endParaRPr lang="nl-NL" sz="800" dirty="0"/>
          </a:p>
          <a:p>
            <a:r>
              <a:rPr lang="nl-NL" sz="8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18118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8761" y="1102151"/>
            <a:ext cx="7886700" cy="996950"/>
          </a:xfrm>
        </p:spPr>
        <p:txBody>
          <a:bodyPr>
            <a:normAutofit/>
          </a:bodyPr>
          <a:lstStyle/>
          <a:p>
            <a:pPr eaLnBrk="1" hangingPunct="1"/>
            <a:endParaRPr lang="nl-NL" altLang="nl-NL" b="1" dirty="0"/>
          </a:p>
        </p:txBody>
      </p:sp>
      <p:pic>
        <p:nvPicPr>
          <p:cNvPr id="5124" name="Afbeelding 6">
            <a:extLst>
              <a:ext uri="{FF2B5EF4-FFF2-40B4-BE49-F238E27FC236}">
                <a16:creationId xmlns:a16="http://schemas.microsoft.com/office/drawing/2014/main" id="{CD798D11-19D8-4507-99B0-33217548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659B081-B505-4881-BC89-DBFD945D3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05825" y="1403809"/>
            <a:ext cx="8192571" cy="42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8040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5BF33C1D-068A-4FDD-AE17-E6B3983E6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/>
              <a:t>Aftrap</a:t>
            </a:r>
          </a:p>
        </p:txBody>
      </p:sp>
      <p:pic>
        <p:nvPicPr>
          <p:cNvPr id="4099" name="Afbeelding 6">
            <a:extLst>
              <a:ext uri="{FF2B5EF4-FFF2-40B4-BE49-F238E27FC236}">
                <a16:creationId xmlns:a16="http://schemas.microsoft.com/office/drawing/2014/main" id="{75FAD6AD-3C9B-492F-9EB2-0AAC9582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Afbeelding 3">
            <a:extLst>
              <a:ext uri="{FF2B5EF4-FFF2-40B4-BE49-F238E27FC236}">
                <a16:creationId xmlns:a16="http://schemas.microsoft.com/office/drawing/2014/main" id="{08AD22CF-237A-4C8F-AAD3-DEDB17470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04938"/>
            <a:ext cx="9144000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900114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 err="1"/>
              <a:t>Arduino</a:t>
            </a:r>
            <a:endParaRPr lang="nl-NL" altLang="nl-NL" b="1" dirty="0"/>
          </a:p>
        </p:txBody>
      </p:sp>
      <p:pic>
        <p:nvPicPr>
          <p:cNvPr id="1026" name="Picture 2" descr="A000066 - Arduino - Evaluation Board, MCU 8-Bit, Arduino Uno R3">
            <a:extLst>
              <a:ext uri="{FF2B5EF4-FFF2-40B4-BE49-F238E27FC236}">
                <a16:creationId xmlns:a16="http://schemas.microsoft.com/office/drawing/2014/main" id="{7BA7B622-738B-4CB6-8262-DDB2EFA644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3" y="2228571"/>
            <a:ext cx="3742771" cy="273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Arduino Logo Registered.svg - Wikipedia">
            <a:extLst>
              <a:ext uri="{FF2B5EF4-FFF2-40B4-BE49-F238E27FC236}">
                <a16:creationId xmlns:a16="http://schemas.microsoft.com/office/drawing/2014/main" id="{A75C11C6-FE56-42AC-99DB-1CF90D912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2552699"/>
            <a:ext cx="3321230" cy="223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29153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47ED4-1275-40DA-ABE1-B88093C4F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LCD scherm</a:t>
            </a:r>
          </a:p>
        </p:txBody>
      </p:sp>
      <p:pic>
        <p:nvPicPr>
          <p:cNvPr id="4" name="Onlinemedia 3">
            <a:hlinkClick r:id="" action="ppaction://media"/>
            <a:extLst>
              <a:ext uri="{FF2B5EF4-FFF2-40B4-BE49-F238E27FC236}">
                <a16:creationId xmlns:a16="http://schemas.microsoft.com/office/drawing/2014/main" id="{39326DAC-B84D-42B6-AAB4-D5161721D9E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31515" y="1863436"/>
            <a:ext cx="7998325" cy="449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60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CBCC1A-ECAF-486B-9F43-035A1FE83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LCD scherm gebruiken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1089DD4-A8F5-47EB-8015-FB81762AB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418" y="2082688"/>
            <a:ext cx="8904582" cy="36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83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B7A172-C636-4181-B971-41753E169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Importeer bibliotheek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825E06-0A01-4CFA-8373-3A6B19061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525309"/>
            <a:ext cx="7740000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Open </a:t>
            </a:r>
            <a:r>
              <a:rPr lang="nl-NL" dirty="0" err="1"/>
              <a:t>Arduino</a:t>
            </a:r>
            <a:endParaRPr lang="nl-NL" dirty="0"/>
          </a:p>
          <a:p>
            <a:pPr indent="0">
              <a:buNone/>
            </a:pPr>
            <a:r>
              <a:rPr lang="nl-NL" dirty="0"/>
              <a:t>Importeer hier de lcd-zip en </a:t>
            </a:r>
            <a:r>
              <a:rPr lang="nl-NL" dirty="0" err="1"/>
              <a:t>wire</a:t>
            </a:r>
            <a:r>
              <a:rPr lang="nl-NL" dirty="0"/>
              <a:t> zip die in jullie mail staan.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AAF3AD5-20DE-432B-BD23-EC02F1447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657" y="2421565"/>
            <a:ext cx="6855265" cy="4238471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DFF48683-FC8A-4E20-9124-A0CC8D6859E3}"/>
              </a:ext>
            </a:extLst>
          </p:cNvPr>
          <p:cNvSpPr/>
          <p:nvPr/>
        </p:nvSpPr>
        <p:spPr>
          <a:xfrm>
            <a:off x="7852528" y="3601039"/>
            <a:ext cx="1734532" cy="320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8512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FCA18-5A33-4909-B65F-7E05E5C1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25A0A1-6EC6-462F-925A-F35E8BFD9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728000"/>
            <a:ext cx="9036000" cy="4351338"/>
          </a:xfrm>
        </p:spPr>
        <p:txBody>
          <a:bodyPr>
            <a:normAutofit fontScale="47500" lnSpcReduction="20000"/>
          </a:bodyPr>
          <a:lstStyle/>
          <a:p>
            <a:r>
              <a:rPr lang="nl-NL" sz="4200" dirty="0"/>
              <a:t>Sla de  bestanden van </a:t>
            </a:r>
            <a:r>
              <a:rPr lang="nl-NL" sz="4200" dirty="0" err="1"/>
              <a:t>arduino</a:t>
            </a:r>
            <a:r>
              <a:rPr lang="nl-NL" sz="4200" dirty="0"/>
              <a:t> in jullie mail op</a:t>
            </a:r>
          </a:p>
          <a:p>
            <a:r>
              <a:rPr lang="nl-NL" sz="4200" dirty="0"/>
              <a:t>Open </a:t>
            </a:r>
            <a:r>
              <a:rPr lang="nl-NL" sz="4200" dirty="0" err="1"/>
              <a:t>lcd_scherm.ino</a:t>
            </a:r>
            <a:endParaRPr lang="nl-NL" sz="4200" dirty="0"/>
          </a:p>
          <a:p>
            <a:endParaRPr lang="nl-NL" dirty="0"/>
          </a:p>
          <a:p>
            <a:r>
              <a:rPr lang="nl-NL" dirty="0"/>
              <a:t>#</a:t>
            </a:r>
            <a:r>
              <a:rPr lang="nl-NL" dirty="0" err="1"/>
              <a:t>include</a:t>
            </a:r>
            <a:r>
              <a:rPr lang="nl-NL" dirty="0"/>
              <a:t> &lt;</a:t>
            </a:r>
            <a:r>
              <a:rPr lang="nl-NL" dirty="0" err="1"/>
              <a:t>Wire.h</a:t>
            </a:r>
            <a:r>
              <a:rPr lang="nl-NL" dirty="0"/>
              <a:t> &gt; </a:t>
            </a:r>
          </a:p>
          <a:p>
            <a:endParaRPr lang="nl-NL" dirty="0"/>
          </a:p>
          <a:p>
            <a:r>
              <a:rPr lang="nl-NL" dirty="0"/>
              <a:t>// Bibliotheek voor het </a:t>
            </a:r>
            <a:r>
              <a:rPr lang="nl-NL" dirty="0" err="1"/>
              <a:t>LCD-scherm</a:t>
            </a:r>
            <a:endParaRPr lang="nl-NL" dirty="0"/>
          </a:p>
          <a:p>
            <a:r>
              <a:rPr lang="nl-NL" dirty="0"/>
              <a:t>#</a:t>
            </a:r>
            <a:r>
              <a:rPr lang="nl-NL" dirty="0" err="1"/>
              <a:t>include</a:t>
            </a:r>
            <a:r>
              <a:rPr lang="nl-NL" dirty="0"/>
              <a:t> &lt;LiquidCrystal_I2C.h &gt;</a:t>
            </a:r>
          </a:p>
          <a:p>
            <a:endParaRPr lang="nl-NL" dirty="0"/>
          </a:p>
          <a:p>
            <a:r>
              <a:rPr lang="nl-NL" dirty="0"/>
              <a:t>/* </a:t>
            </a:r>
          </a:p>
          <a:p>
            <a:r>
              <a:rPr lang="nl-NL" dirty="0"/>
              <a:t>* Stel hier in welke chip en </a:t>
            </a:r>
            <a:r>
              <a:rPr lang="nl-NL" dirty="0" err="1"/>
              <a:t>foromaat</a:t>
            </a:r>
            <a:r>
              <a:rPr lang="nl-NL" dirty="0"/>
              <a:t> LCD je hebt</a:t>
            </a:r>
          </a:p>
          <a:p>
            <a:r>
              <a:rPr lang="nl-NL" dirty="0"/>
              <a:t>* Gebruik 0x27 als je chip PCF8574 hebt van NXP</a:t>
            </a:r>
          </a:p>
          <a:p>
            <a:r>
              <a:rPr lang="nl-NL" dirty="0"/>
              <a:t>* Gebruik 0x3F als je chip PCF8574A hebt van Ti (Texas </a:t>
            </a:r>
            <a:r>
              <a:rPr lang="nl-NL" dirty="0" err="1"/>
              <a:t>Instruments</a:t>
            </a:r>
            <a:r>
              <a:rPr lang="nl-NL" dirty="0"/>
              <a:t>)</a:t>
            </a:r>
          </a:p>
          <a:p>
            <a:r>
              <a:rPr lang="nl-NL" dirty="0"/>
              <a:t>* De laatste twee getallen geven het formaat van je LCD aan</a:t>
            </a:r>
          </a:p>
          <a:p>
            <a:r>
              <a:rPr lang="nl-NL" dirty="0"/>
              <a:t>* bijvoorbeeld 20x4 of 16x2</a:t>
            </a:r>
          </a:p>
          <a:p>
            <a:r>
              <a:rPr lang="nl-NL" dirty="0"/>
              <a:t>*  </a:t>
            </a:r>
          </a:p>
          <a:p>
            <a:r>
              <a:rPr lang="nl-NL" dirty="0"/>
              <a:t> */  </a:t>
            </a:r>
          </a:p>
          <a:p>
            <a:r>
              <a:rPr lang="nl-NL" dirty="0"/>
              <a:t>LiquidCrystal_I2C lcd ( 0x27 , 16 , 2 );</a:t>
            </a:r>
          </a:p>
          <a:p>
            <a:r>
              <a:rPr lang="nl-NL" dirty="0"/>
              <a:t>// LiquidCrystal_I2C lcd(0x3F, 16, 2);</a:t>
            </a:r>
          </a:p>
          <a:p>
            <a:r>
              <a:rPr lang="nl-NL" dirty="0"/>
              <a:t> </a:t>
            </a:r>
          </a:p>
          <a:p>
            <a:r>
              <a:rPr lang="nl-NL" dirty="0" err="1"/>
              <a:t>void</a:t>
            </a:r>
            <a:r>
              <a:rPr lang="nl-NL" dirty="0"/>
              <a:t> setup () {</a:t>
            </a:r>
          </a:p>
          <a:p>
            <a:r>
              <a:rPr lang="nl-NL" dirty="0"/>
              <a:t>  lcd. </a:t>
            </a:r>
            <a:r>
              <a:rPr lang="nl-NL" dirty="0" err="1"/>
              <a:t>init</a:t>
            </a:r>
            <a:r>
              <a:rPr lang="nl-NL" dirty="0"/>
              <a:t> ();                   // </a:t>
            </a:r>
            <a:r>
              <a:rPr lang="nl-NL" dirty="0" err="1"/>
              <a:t>initialiseer</a:t>
            </a:r>
            <a:r>
              <a:rPr lang="nl-NL" dirty="0"/>
              <a:t> het </a:t>
            </a:r>
            <a:r>
              <a:rPr lang="nl-NL" dirty="0" err="1"/>
              <a:t>LCD-scherm</a:t>
            </a:r>
            <a:endParaRPr lang="nl-NL" dirty="0"/>
          </a:p>
          <a:p>
            <a:r>
              <a:rPr lang="nl-NL" dirty="0"/>
              <a:t>  lcd. backlight ();              // zet de achtergrondverlichting aan</a:t>
            </a:r>
          </a:p>
          <a:p>
            <a:endParaRPr lang="nl-NL" dirty="0"/>
          </a:p>
          <a:p>
            <a:r>
              <a:rPr lang="nl-NL" dirty="0"/>
              <a:t>  lcd. </a:t>
            </a:r>
            <a:r>
              <a:rPr lang="nl-NL" dirty="0" err="1"/>
              <a:t>clear</a:t>
            </a:r>
            <a:r>
              <a:rPr lang="nl-NL" dirty="0"/>
              <a:t> ();                  // wijs het scherm</a:t>
            </a:r>
          </a:p>
          <a:p>
            <a:r>
              <a:rPr lang="nl-NL" dirty="0"/>
              <a:t>  lcd. </a:t>
            </a:r>
            <a:r>
              <a:rPr lang="nl-NL" dirty="0" err="1"/>
              <a:t>setCursor</a:t>
            </a:r>
            <a:r>
              <a:rPr lang="nl-NL" dirty="0"/>
              <a:t> ( 0 , 0 );          // zet de cursor op positie 1, regel 1</a:t>
            </a:r>
          </a:p>
          <a:p>
            <a:r>
              <a:rPr lang="nl-NL" dirty="0"/>
              <a:t>  lcd. print ( " VVV is </a:t>
            </a:r>
            <a:r>
              <a:rPr lang="nl-NL" dirty="0" err="1"/>
              <a:t>the</a:t>
            </a:r>
            <a:r>
              <a:rPr lang="nl-NL" dirty="0"/>
              <a:t> Best! " );  // schrijf op scherm</a:t>
            </a:r>
          </a:p>
          <a:p>
            <a:r>
              <a:rPr lang="nl-NL" dirty="0"/>
              <a:t>}</a:t>
            </a:r>
          </a:p>
          <a:p>
            <a:endParaRPr lang="nl-NL" dirty="0"/>
          </a:p>
          <a:p>
            <a:r>
              <a:rPr lang="nl-NL" dirty="0" err="1"/>
              <a:t>void</a:t>
            </a:r>
            <a:r>
              <a:rPr lang="nl-NL" dirty="0"/>
              <a:t> loop () {}</a:t>
            </a:r>
          </a:p>
        </p:txBody>
      </p:sp>
    </p:spTree>
    <p:extLst>
      <p:ext uri="{BB962C8B-B14F-4D97-AF65-F5344CB8AC3E}">
        <p14:creationId xmlns:p14="http://schemas.microsoft.com/office/powerpoint/2010/main" val="1256095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5D7E4-338C-4D42-A831-F13341040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Symbolen</a:t>
            </a:r>
          </a:p>
        </p:txBody>
      </p:sp>
      <p:pic>
        <p:nvPicPr>
          <p:cNvPr id="4" name="Onlinemedia 3">
            <a:hlinkClick r:id="" action="ppaction://media"/>
            <a:extLst>
              <a:ext uri="{FF2B5EF4-FFF2-40B4-BE49-F238E27FC236}">
                <a16:creationId xmlns:a16="http://schemas.microsoft.com/office/drawing/2014/main" id="{B34A3D6B-3832-47FF-B691-A5D60883242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17418" y="1724891"/>
            <a:ext cx="8349673" cy="469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78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02C64D-4273-41E3-B5AC-59A0ED494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 symbolen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D62E5A-77D1-4F61-98D9-D244E158F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218169"/>
            <a:ext cx="8015826" cy="3902696"/>
          </a:xfrm>
        </p:spPr>
        <p:txBody>
          <a:bodyPr>
            <a:normAutofit fontScale="25000" lnSpcReduction="20000"/>
          </a:bodyPr>
          <a:lstStyle/>
          <a:p>
            <a:r>
              <a:rPr lang="nl-NL" sz="7200" dirty="0"/>
              <a:t>Open </a:t>
            </a:r>
            <a:r>
              <a:rPr lang="nl-NL" sz="7200" dirty="0" err="1"/>
              <a:t>met_symbolen.ino</a:t>
            </a:r>
            <a:r>
              <a:rPr lang="nl-NL" sz="7200" dirty="0"/>
              <a:t> in </a:t>
            </a:r>
            <a:r>
              <a:rPr lang="nl-NL" sz="7200" dirty="0" err="1"/>
              <a:t>Arduino</a:t>
            </a:r>
            <a:endParaRPr lang="nl-NL" sz="72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sz="3600" dirty="0"/>
              <a:t>// Bibliotheek voor communicatie met I2C / TWI apparaten</a:t>
            </a:r>
          </a:p>
          <a:p>
            <a:r>
              <a:rPr lang="nl-NL" sz="3600" dirty="0"/>
              <a:t>#</a:t>
            </a:r>
            <a:r>
              <a:rPr lang="nl-NL" sz="3600" dirty="0" err="1"/>
              <a:t>include</a:t>
            </a:r>
            <a:r>
              <a:rPr lang="nl-NL" sz="3600" dirty="0"/>
              <a:t> &lt;</a:t>
            </a:r>
            <a:r>
              <a:rPr lang="nl-NL" sz="3600" dirty="0" err="1"/>
              <a:t>Wire.h</a:t>
            </a:r>
            <a:r>
              <a:rPr lang="nl-NL" sz="3600" dirty="0"/>
              <a:t>&gt; </a:t>
            </a:r>
          </a:p>
          <a:p>
            <a:endParaRPr lang="nl-NL" sz="3600" dirty="0"/>
          </a:p>
          <a:p>
            <a:r>
              <a:rPr lang="nl-NL" sz="3600" dirty="0"/>
              <a:t>// Bibliotheek voor het LCD scherm</a:t>
            </a:r>
          </a:p>
          <a:p>
            <a:r>
              <a:rPr lang="nl-NL" sz="3600" dirty="0"/>
              <a:t>#</a:t>
            </a:r>
            <a:r>
              <a:rPr lang="nl-NL" sz="3600" dirty="0" err="1"/>
              <a:t>include</a:t>
            </a:r>
            <a:r>
              <a:rPr lang="nl-NL" sz="3600" dirty="0"/>
              <a:t> &lt;LiquidCrystal_I2C.h&gt;</a:t>
            </a:r>
          </a:p>
          <a:p>
            <a:endParaRPr lang="nl-NL" sz="3600" dirty="0"/>
          </a:p>
          <a:p>
            <a:r>
              <a:rPr lang="nl-NL" sz="3600" dirty="0"/>
              <a:t>/* </a:t>
            </a:r>
          </a:p>
          <a:p>
            <a:r>
              <a:rPr lang="nl-NL" sz="3600" dirty="0"/>
              <a:t> * Stel hier in welke chip en </a:t>
            </a:r>
            <a:r>
              <a:rPr lang="nl-NL" sz="3600" dirty="0" err="1"/>
              <a:t>foromaat</a:t>
            </a:r>
            <a:r>
              <a:rPr lang="nl-NL" sz="3600" dirty="0"/>
              <a:t> LCD je hebt</a:t>
            </a:r>
          </a:p>
          <a:p>
            <a:r>
              <a:rPr lang="nl-NL" sz="3600" dirty="0"/>
              <a:t> * Gebruik 0x27 als je chip PCF8574 hebt van NXP</a:t>
            </a:r>
          </a:p>
          <a:p>
            <a:r>
              <a:rPr lang="nl-NL" sz="3600" dirty="0"/>
              <a:t> * Gebruik 0x3F als je chip PCF8574A hebt van Ti (Texas </a:t>
            </a:r>
            <a:r>
              <a:rPr lang="nl-NL" sz="3600" dirty="0" err="1"/>
              <a:t>Instruments</a:t>
            </a:r>
            <a:r>
              <a:rPr lang="nl-NL" sz="3600" dirty="0"/>
              <a:t>)</a:t>
            </a:r>
          </a:p>
          <a:p>
            <a:r>
              <a:rPr lang="nl-NL" sz="3600" dirty="0"/>
              <a:t> * De laatste twee getallen geven het formaat van je LCD aan</a:t>
            </a:r>
          </a:p>
          <a:p>
            <a:r>
              <a:rPr lang="nl-NL" sz="3600" dirty="0"/>
              <a:t> * bijvoorbeeld 20x4 of 16x2</a:t>
            </a:r>
          </a:p>
          <a:p>
            <a:r>
              <a:rPr lang="nl-NL" sz="3600" dirty="0"/>
              <a:t> *  </a:t>
            </a:r>
          </a:p>
          <a:p>
            <a:r>
              <a:rPr lang="nl-NL" sz="3600" dirty="0"/>
              <a:t> */  </a:t>
            </a:r>
          </a:p>
          <a:p>
            <a:r>
              <a:rPr lang="nl-NL" sz="3600" dirty="0"/>
              <a:t>LiquidCrystal_I2C lcd(0x27, 16, 2);</a:t>
            </a:r>
          </a:p>
          <a:p>
            <a:r>
              <a:rPr lang="nl-NL" sz="3600" dirty="0"/>
              <a:t>//LiquidCrystal_I2C lcd(0x3F, 16, 2);</a:t>
            </a:r>
          </a:p>
          <a:p>
            <a:endParaRPr lang="nl-NL" sz="3600" dirty="0"/>
          </a:p>
          <a:p>
            <a:r>
              <a:rPr lang="nl-NL" sz="3600" dirty="0"/>
              <a:t>/* </a:t>
            </a:r>
          </a:p>
          <a:p>
            <a:r>
              <a:rPr lang="nl-NL" sz="3600" dirty="0"/>
              <a:t> * Dit hart-symbool is online gemaakt met de LCD symbool generator op:</a:t>
            </a:r>
          </a:p>
          <a:p>
            <a:r>
              <a:rPr lang="nl-NL" sz="3600" dirty="0"/>
              <a:t> * </a:t>
            </a:r>
            <a:r>
              <a:rPr lang="nl-NL" sz="3600" dirty="0">
                <a:hlinkClick r:id="rId2"/>
              </a:rPr>
              <a:t>https://maxpromer.github.io/LCD-Character-Creator/</a:t>
            </a:r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 */</a:t>
            </a:r>
          </a:p>
          <a:p>
            <a:r>
              <a:rPr lang="nl-NL" sz="3600" dirty="0"/>
              <a:t>byte </a:t>
            </a:r>
            <a:r>
              <a:rPr lang="nl-NL" sz="3600" dirty="0" err="1"/>
              <a:t>heart</a:t>
            </a:r>
            <a:r>
              <a:rPr lang="nl-NL" sz="3600" dirty="0"/>
              <a:t>[] = {</a:t>
            </a:r>
          </a:p>
          <a:p>
            <a:r>
              <a:rPr lang="nl-NL" sz="3600" dirty="0"/>
              <a:t>  0x00,</a:t>
            </a:r>
          </a:p>
          <a:p>
            <a:r>
              <a:rPr lang="nl-NL" sz="3600" dirty="0"/>
              <a:t>  0x0A,</a:t>
            </a:r>
          </a:p>
          <a:p>
            <a:r>
              <a:rPr lang="nl-NL" sz="3600" dirty="0"/>
              <a:t>  0x1F,</a:t>
            </a:r>
          </a:p>
          <a:p>
            <a:r>
              <a:rPr lang="nl-NL" sz="3600" dirty="0"/>
              <a:t>  0x1F,</a:t>
            </a:r>
          </a:p>
          <a:p>
            <a:r>
              <a:rPr lang="nl-NL" sz="3600" dirty="0"/>
              <a:t>  0x1F,</a:t>
            </a:r>
          </a:p>
          <a:p>
            <a:r>
              <a:rPr lang="nl-NL" sz="3600" dirty="0"/>
              <a:t>  0x0E,</a:t>
            </a:r>
          </a:p>
          <a:p>
            <a:r>
              <a:rPr lang="nl-NL" sz="3600" dirty="0"/>
              <a:t>  0x04,</a:t>
            </a:r>
          </a:p>
          <a:p>
            <a:r>
              <a:rPr lang="nl-NL" sz="3600" dirty="0"/>
              <a:t>  0x00</a:t>
            </a:r>
          </a:p>
          <a:p>
            <a:r>
              <a:rPr lang="nl-NL" sz="3600" dirty="0"/>
              <a:t>};</a:t>
            </a:r>
          </a:p>
          <a:p>
            <a:r>
              <a:rPr lang="nl-NL" sz="3600" dirty="0"/>
              <a:t> </a:t>
            </a:r>
          </a:p>
          <a:p>
            <a:r>
              <a:rPr lang="nl-NL" sz="3600" dirty="0" err="1"/>
              <a:t>void</a:t>
            </a:r>
            <a:r>
              <a:rPr lang="nl-NL" sz="3600" dirty="0"/>
              <a:t> setup() {</a:t>
            </a:r>
          </a:p>
          <a:p>
            <a:r>
              <a:rPr lang="nl-NL" sz="3600" dirty="0"/>
              <a:t>  </a:t>
            </a:r>
            <a:r>
              <a:rPr lang="nl-NL" sz="3600" dirty="0" err="1"/>
              <a:t>lcd.init</a:t>
            </a:r>
            <a:r>
              <a:rPr lang="nl-NL" sz="3600" dirty="0"/>
              <a:t>();                  // </a:t>
            </a:r>
            <a:r>
              <a:rPr lang="nl-NL" sz="3600" dirty="0" err="1"/>
              <a:t>initialiseer</a:t>
            </a:r>
            <a:r>
              <a:rPr lang="nl-NL" sz="3600" dirty="0"/>
              <a:t> het LCD scherm</a:t>
            </a:r>
          </a:p>
          <a:p>
            <a:r>
              <a:rPr lang="nl-NL" sz="3600" dirty="0"/>
              <a:t>  </a:t>
            </a:r>
            <a:r>
              <a:rPr lang="nl-NL" sz="3600" dirty="0" err="1"/>
              <a:t>lcd.backlight</a:t>
            </a:r>
            <a:r>
              <a:rPr lang="nl-NL" sz="3600" dirty="0"/>
              <a:t>();             // zet de backlight aan</a:t>
            </a:r>
          </a:p>
          <a:p>
            <a:r>
              <a:rPr lang="nl-NL" sz="3600" dirty="0"/>
              <a:t>  </a:t>
            </a:r>
            <a:r>
              <a:rPr lang="nl-NL" sz="3600" dirty="0" err="1"/>
              <a:t>lcd.clear</a:t>
            </a:r>
            <a:r>
              <a:rPr lang="nl-NL" sz="3600" dirty="0"/>
              <a:t>();                 // wis het scherm</a:t>
            </a:r>
          </a:p>
          <a:p>
            <a:endParaRPr lang="nl-NL" sz="3600" dirty="0"/>
          </a:p>
          <a:p>
            <a:r>
              <a:rPr lang="nl-NL" sz="3600" dirty="0"/>
              <a:t>  </a:t>
            </a:r>
            <a:r>
              <a:rPr lang="nl-NL" sz="3600" dirty="0" err="1"/>
              <a:t>lcd.createChar</a:t>
            </a:r>
            <a:r>
              <a:rPr lang="nl-NL" sz="3600" dirty="0"/>
              <a:t>(1, </a:t>
            </a:r>
            <a:r>
              <a:rPr lang="nl-NL" sz="3600" dirty="0" err="1"/>
              <a:t>heart</a:t>
            </a:r>
            <a:r>
              <a:rPr lang="nl-NL" sz="3600" dirty="0"/>
              <a:t>);    // definieer een symbool in geheugen positie 1</a:t>
            </a:r>
          </a:p>
          <a:p>
            <a:r>
              <a:rPr lang="nl-NL" sz="3600" dirty="0"/>
              <a:t>  </a:t>
            </a:r>
            <a:r>
              <a:rPr lang="nl-NL" sz="3600" dirty="0" err="1"/>
              <a:t>lcd.setCursor</a:t>
            </a:r>
            <a:r>
              <a:rPr lang="nl-NL" sz="3600" dirty="0"/>
              <a:t>(0, 1);         // zet de cursor op positie 1, regel 2</a:t>
            </a:r>
          </a:p>
          <a:p>
            <a:r>
              <a:rPr lang="nl-NL" sz="3600" dirty="0"/>
              <a:t>  </a:t>
            </a:r>
            <a:r>
              <a:rPr lang="nl-NL" sz="3600" dirty="0" err="1"/>
              <a:t>lcd.print</a:t>
            </a:r>
            <a:r>
              <a:rPr lang="nl-NL" sz="3600" dirty="0"/>
              <a:t>("Zwolle ");           // schrijf op scherm</a:t>
            </a:r>
          </a:p>
          <a:p>
            <a:r>
              <a:rPr lang="nl-NL" sz="3600" dirty="0"/>
              <a:t>  </a:t>
            </a:r>
            <a:r>
              <a:rPr lang="nl-NL" sz="3600" dirty="0" err="1"/>
              <a:t>lcd.write</a:t>
            </a:r>
            <a:r>
              <a:rPr lang="nl-NL" sz="3600" dirty="0"/>
              <a:t>(1);                // teken symbool uit geheugen positie 1</a:t>
            </a:r>
          </a:p>
          <a:p>
            <a:r>
              <a:rPr lang="nl-NL" sz="3600" dirty="0"/>
              <a:t>  </a:t>
            </a:r>
            <a:r>
              <a:rPr lang="nl-NL" sz="3600" dirty="0" err="1"/>
              <a:t>lcd.print</a:t>
            </a:r>
            <a:r>
              <a:rPr lang="nl-NL" sz="3600" dirty="0"/>
              <a:t>(" VVV");  // schrijf op scherm</a:t>
            </a:r>
          </a:p>
          <a:p>
            <a:r>
              <a:rPr lang="nl-NL" sz="3600" dirty="0"/>
              <a:t>}</a:t>
            </a:r>
          </a:p>
          <a:p>
            <a:r>
              <a:rPr lang="nl-NL" sz="3600" dirty="0"/>
              <a:t> </a:t>
            </a:r>
          </a:p>
          <a:p>
            <a:r>
              <a:rPr lang="nl-NL" sz="3600" dirty="0" err="1"/>
              <a:t>void</a:t>
            </a:r>
            <a:r>
              <a:rPr lang="nl-NL" sz="3600" dirty="0"/>
              <a:t> loop() {}</a:t>
            </a:r>
          </a:p>
        </p:txBody>
      </p:sp>
    </p:spTree>
    <p:extLst>
      <p:ext uri="{BB962C8B-B14F-4D97-AF65-F5344CB8AC3E}">
        <p14:creationId xmlns:p14="http://schemas.microsoft.com/office/powerpoint/2010/main" val="33191062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zone college.potx" id="{289ACBD9-B65D-4D7B-8071-B2DBE1A5FCCC}" vid="{1C56739D-5687-4AE6-9ABE-B211D9D1870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1D3699BCA81B46AD60454B87AB9121" ma:contentTypeVersion="14" ma:contentTypeDescription="Een nieuw document maken." ma:contentTypeScope="" ma:versionID="0a34a757d3835aa962b5ea0e60445053">
  <xsd:schema xmlns:xsd="http://www.w3.org/2001/XMLSchema" xmlns:xs="http://www.w3.org/2001/XMLSchema" xmlns:p="http://schemas.microsoft.com/office/2006/metadata/properties" xmlns:ns3="88fa185b-b6f4-4426-890a-edc6532e8d4f" xmlns:ns4="521c7c86-cc27-4cef-8605-4ebb03422227" targetNamespace="http://schemas.microsoft.com/office/2006/metadata/properties" ma:root="true" ma:fieldsID="386822e88eac53b09937f43d73668aaf" ns3:_="" ns4:_="">
    <xsd:import namespace="88fa185b-b6f4-4426-890a-edc6532e8d4f"/>
    <xsd:import namespace="521c7c86-cc27-4cef-8605-4ebb034222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fa185b-b6f4-4426-890a-edc6532e8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c7c86-cc27-4cef-8605-4ebb0342222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8D5908-D77D-4945-BF57-395BB3201E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fa185b-b6f4-4426-890a-edc6532e8d4f"/>
    <ds:schemaRef ds:uri="521c7c86-cc27-4cef-8605-4ebb034222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CA19EB-BADE-474A-91BD-35E5F319F469}">
  <ds:schemaRefs>
    <ds:schemaRef ds:uri="http://schemas.microsoft.com/office/2006/metadata/properties"/>
    <ds:schemaRef ds:uri="88fa185b-b6f4-4426-890a-edc6532e8d4f"/>
    <ds:schemaRef ds:uri="521c7c86-cc27-4cef-8605-4ebb03422227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411434F-F084-4432-98AC-FC021F046F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zone college</Template>
  <TotalTime>1968</TotalTime>
  <Words>1248</Words>
  <Application>Microsoft Office PowerPoint</Application>
  <PresentationFormat>Breedbeeld</PresentationFormat>
  <Paragraphs>234</Paragraphs>
  <Slides>18</Slides>
  <Notes>2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Calibri</vt:lpstr>
      <vt:lpstr>Kantoorthema</vt:lpstr>
      <vt:lpstr>PowerPoint-presentatie</vt:lpstr>
      <vt:lpstr>Aftrap</vt:lpstr>
      <vt:lpstr>Arduino</vt:lpstr>
      <vt:lpstr>LCD scherm</vt:lpstr>
      <vt:lpstr>LCD scherm gebruiken</vt:lpstr>
      <vt:lpstr>Importeer bibliotheek</vt:lpstr>
      <vt:lpstr>Code</vt:lpstr>
      <vt:lpstr>Symbolen</vt:lpstr>
      <vt:lpstr>Met symbolen</vt:lpstr>
      <vt:lpstr>Wisselen in schermen</vt:lpstr>
      <vt:lpstr>Verschillende schermen</vt:lpstr>
      <vt:lpstr>Temperatuurmeter</vt:lpstr>
      <vt:lpstr>Temperatuurmeter, de code</vt:lpstr>
      <vt:lpstr>Temperatuurmeter, de code</vt:lpstr>
      <vt:lpstr>Temperatuurmeter, de code</vt:lpstr>
      <vt:lpstr>Temperatuurmeter met scherm</vt:lpstr>
      <vt:lpstr>Code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Gé Verbeek</dc:creator>
  <cp:lastModifiedBy>Gé Verbeek</cp:lastModifiedBy>
  <cp:revision>119</cp:revision>
  <dcterms:created xsi:type="dcterms:W3CDTF">2020-11-10T08:38:03Z</dcterms:created>
  <dcterms:modified xsi:type="dcterms:W3CDTF">2023-04-18T14:52:20Z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0x010100CF1D3699BCA81B46AD60454B87AB9121</vt:lpwstr>
  </property>
</Properties>
</file>